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48"/>
  </p:notesMasterIdLst>
  <p:sldIdLst>
    <p:sldId id="256" r:id="rId2"/>
    <p:sldId id="264" r:id="rId3"/>
    <p:sldId id="257" r:id="rId4"/>
    <p:sldId id="258" r:id="rId5"/>
    <p:sldId id="259" r:id="rId6"/>
    <p:sldId id="265" r:id="rId7"/>
    <p:sldId id="260" r:id="rId8"/>
    <p:sldId id="281" r:id="rId9"/>
    <p:sldId id="261" r:id="rId10"/>
    <p:sldId id="282" r:id="rId11"/>
    <p:sldId id="288" r:id="rId12"/>
    <p:sldId id="262" r:id="rId13"/>
    <p:sldId id="283" r:id="rId14"/>
    <p:sldId id="284" r:id="rId15"/>
    <p:sldId id="285" r:id="rId16"/>
    <p:sldId id="286" r:id="rId17"/>
    <p:sldId id="266" r:id="rId18"/>
    <p:sldId id="287" r:id="rId19"/>
    <p:sldId id="263" r:id="rId20"/>
    <p:sldId id="268" r:id="rId21"/>
    <p:sldId id="269" r:id="rId22"/>
    <p:sldId id="270" r:id="rId23"/>
    <p:sldId id="271" r:id="rId24"/>
    <p:sldId id="289" r:id="rId25"/>
    <p:sldId id="272" r:id="rId26"/>
    <p:sldId id="273" r:id="rId27"/>
    <p:sldId id="276" r:id="rId28"/>
    <p:sldId id="277" r:id="rId29"/>
    <p:sldId id="278" r:id="rId30"/>
    <p:sldId id="304" r:id="rId31"/>
    <p:sldId id="279" r:id="rId32"/>
    <p:sldId id="303" r:id="rId33"/>
    <p:sldId id="280" r:id="rId34"/>
    <p:sldId id="290" r:id="rId35"/>
    <p:sldId id="291" r:id="rId36"/>
    <p:sldId id="292" r:id="rId37"/>
    <p:sldId id="293" r:id="rId38"/>
    <p:sldId id="294" r:id="rId39"/>
    <p:sldId id="302" r:id="rId40"/>
    <p:sldId id="300" r:id="rId41"/>
    <p:sldId id="301" r:id="rId42"/>
    <p:sldId id="295" r:id="rId43"/>
    <p:sldId id="296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0CECE"/>
    <a:srgbClr val="C00000"/>
    <a:srgbClr val="AFABAB"/>
    <a:srgbClr val="3B3838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5FCB-8AA1-49F4-A90A-21FC90502A5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E4D47-D6F9-4579-91AD-CDA93AD01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languages than English, there might be sounds produced differently (e.g. not using air from lungs, produced by air incoming into the lungs…)</a:t>
            </a:r>
          </a:p>
          <a:p>
            <a:endParaRPr lang="en-US" dirty="0"/>
          </a:p>
          <a:p>
            <a:r>
              <a:rPr lang="en-US" dirty="0"/>
              <a:t>10-12 phonemes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languages than English, there might be sounds produced differently (e.g. not using air from lungs, produced by air incoming into the lungs…)</a:t>
            </a:r>
          </a:p>
          <a:p>
            <a:endParaRPr lang="en-US" dirty="0"/>
          </a:p>
          <a:p>
            <a:r>
              <a:rPr lang="en-US" dirty="0"/>
              <a:t>10-12 phonemes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Filterbanks</a:t>
            </a:r>
            <a:r>
              <a:rPr lang="en-US" dirty="0"/>
              <a:t> or log-</a:t>
            </a:r>
            <a:r>
              <a:rPr lang="en-US" dirty="0" err="1"/>
              <a:t>filterbanks</a:t>
            </a:r>
            <a:r>
              <a:rPr lang="en-US" dirty="0"/>
              <a:t> are also common!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8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E4D47-D6F9-4579-91AD-CDA93AD019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C36D-54E8-4937-B44A-E4DF7215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E2D0A-0C8F-44B0-82EE-65E1C567A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CDCD-4874-450F-818E-282D37A6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646A-9C8C-4CF8-BE48-05CF7C50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93727-0C72-4266-8CC5-E48F03A6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8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4B0D-8B2E-4983-A4E8-C937BBAF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F3EA6-C7B4-4494-B28C-A684380D3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3950-AE88-43D1-A170-1D88E17B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F35AE-323B-4DC6-B172-FE9787E1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B549-EF71-4A80-AAEE-7719802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12470-FDC4-4143-832A-57BDDA0F8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9CCD4-DD6A-4E63-83A5-372AE1BC4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FDCD-25BA-4D2B-B027-756D713D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9BAF9-528A-4108-A4E8-F97479AD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23167-8E56-4635-AAA6-D01274E1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3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A8E1-9A91-492B-B20C-74E21970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22EB-B722-47E3-B252-F00282B1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850F4-F309-401F-811F-F15A7435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8ACF-1158-4CE5-A546-309FBFD0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2234-B426-4526-9D10-909469D8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4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5746-E92D-458C-BA95-24B05212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E8CB7-C0F2-46A9-88F1-12CD0BEE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4F92E-123D-466E-BC55-19EBE997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257EA-E0CF-4A17-9F7B-A6E68194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8693-97B3-45C3-91CE-C3D0A0DB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1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8572-8621-472C-B534-7956450A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716F-0176-4733-BDC9-B5A39D73E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7A68-C791-42C3-9723-F5A7E9E0B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4A800-CB8B-489C-82D1-B976B304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E6321-0879-47E0-8960-5AA6B27E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F18A8-3B2A-43C7-B6C6-81CB0303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3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47DB-38F1-4921-870A-8590D742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9C7B9-0DED-4F3A-AAF3-C6559C59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D8151-4B17-4E8F-94A3-29B6F5864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C4443-4FF0-4EE7-AD78-9ECF012B6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AA092-54AF-483A-89F3-117FBBF72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C1D14-9F77-4A1A-B0BC-1E277363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CB81A-747D-4DE0-936B-37508560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9FD48-079A-4ECC-BBDC-C8F61D84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5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659C-4656-40AB-901D-58C92D1E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5F6F3-0A2E-473B-BB16-4E83DE13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60B47-99A3-4B13-BF37-CB6120B1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8D7C6-4296-46B8-8A28-376E8C73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8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6CFB4-91CB-4B71-AE2A-C784E049C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FE619-8DAD-427D-BC2C-545D7222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73B5-E2AA-470F-8DDD-89B2CE8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7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39AA-301A-4891-B0E0-477967E9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C4CCB-7588-4303-8AA9-1C95504B3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D5A34-84C3-4E6D-AAF8-BF8B08F47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8F9A1-8A57-408E-9E1C-90F29185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29BB7-3643-45CB-8494-C0C19420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2282-E0FE-423C-8450-23EF64FB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305E-D01E-489A-BEF0-934E89C5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EA5D9-60FB-49DD-9A42-17B3377B9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B7AA4-C832-409C-8C76-4647DE979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9558C-24FD-41FF-B1C5-4899E30E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55E25-F893-46BF-AFBC-33D6FEB1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E5DF8-E8F4-4598-9811-F7005FAD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7E74F-EB77-4B67-B86F-DD29AC2F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C72C5-515A-4798-9C47-AFA299E7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0698-8FDD-4D62-8ADF-A4D1716F6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1A7D-7969-45F4-A524-34678FFAF0C2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87D0-7380-46D9-904A-540A4D598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E32C-9AEE-4096-BA11-228D4818C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DFB2-B8D8-4D98-B275-D1185F08FB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4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yenMluFaU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ee.columbia.edu/~dpwe/e6820/lectures/L04-percep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microsoft.com/office/2007/relationships/media" Target="../media/media8.wav"/><Relationship Id="rId18" Type="http://schemas.openxmlformats.org/officeDocument/2006/relationships/audio" Target="../media/media10.wav"/><Relationship Id="rId26" Type="http://schemas.openxmlformats.org/officeDocument/2006/relationships/image" Target="../media/image20.png"/><Relationship Id="rId3" Type="http://schemas.microsoft.com/office/2007/relationships/media" Target="../media/media3.wav"/><Relationship Id="rId21" Type="http://schemas.microsoft.com/office/2007/relationships/media" Target="../media/media12.wav"/><Relationship Id="rId7" Type="http://schemas.microsoft.com/office/2007/relationships/media" Target="../media/media5.wav"/><Relationship Id="rId12" Type="http://schemas.openxmlformats.org/officeDocument/2006/relationships/audio" Target="../media/media7.wav"/><Relationship Id="rId17" Type="http://schemas.microsoft.com/office/2007/relationships/media" Target="../media/media10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6" Type="http://schemas.openxmlformats.org/officeDocument/2006/relationships/audio" Target="../media/media9.wav"/><Relationship Id="rId20" Type="http://schemas.openxmlformats.org/officeDocument/2006/relationships/audio" Target="../media/media11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microsoft.com/office/2007/relationships/media" Target="../media/media7.wav"/><Relationship Id="rId24" Type="http://schemas.openxmlformats.org/officeDocument/2006/relationships/audio" Target="../media/media13.wav"/><Relationship Id="rId5" Type="http://schemas.microsoft.com/office/2007/relationships/media" Target="../media/media4.wav"/><Relationship Id="rId15" Type="http://schemas.microsoft.com/office/2007/relationships/media" Target="../media/media9.wav"/><Relationship Id="rId23" Type="http://schemas.microsoft.com/office/2007/relationships/media" Target="../media/media13.wav"/><Relationship Id="rId10" Type="http://schemas.openxmlformats.org/officeDocument/2006/relationships/audio" Target="../media/media6.wav"/><Relationship Id="rId19" Type="http://schemas.microsoft.com/office/2007/relationships/media" Target="../media/media11.wav"/><Relationship Id="rId4" Type="http://schemas.openxmlformats.org/officeDocument/2006/relationships/audio" Target="../media/media3.wav"/><Relationship Id="rId9" Type="http://schemas.microsoft.com/office/2007/relationships/media" Target="../media/media6.wav"/><Relationship Id="rId14" Type="http://schemas.openxmlformats.org/officeDocument/2006/relationships/audio" Target="../media/media8.wav"/><Relationship Id="rId22" Type="http://schemas.openxmlformats.org/officeDocument/2006/relationships/audio" Target="../media/media12.wav"/><Relationship Id="rId27" Type="http://schemas.openxmlformats.org/officeDocument/2006/relationships/hyperlink" Target="https://enk100.github.io/speaker_separati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QVAPiJWK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_YUB_S6Gp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microsoft.com/office/2007/relationships/media" Target="../media/media20.wav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audio" Target="../media/media19.wav"/><Relationship Id="rId17" Type="http://schemas.openxmlformats.org/officeDocument/2006/relationships/hyperlink" Target="https://deepmind.com/blog/article/wavenet-generative-model-raw-audio" TargetMode="External"/><Relationship Id="rId2" Type="http://schemas.openxmlformats.org/officeDocument/2006/relationships/audio" Target="../media/media14.wav"/><Relationship Id="rId16" Type="http://schemas.openxmlformats.org/officeDocument/2006/relationships/image" Target="../media/image20.png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microsoft.com/office/2007/relationships/media" Target="../media/media19.wav"/><Relationship Id="rId5" Type="http://schemas.microsoft.com/office/2007/relationships/media" Target="../media/media16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8.wav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wav"/><Relationship Id="rId13" Type="http://schemas.openxmlformats.org/officeDocument/2006/relationships/slideLayout" Target="../slideLayouts/slideLayout2.xml"/><Relationship Id="rId3" Type="http://schemas.microsoft.com/office/2007/relationships/media" Target="../media/media22.wav"/><Relationship Id="rId7" Type="http://schemas.microsoft.com/office/2007/relationships/media" Target="../media/media24.wav"/><Relationship Id="rId12" Type="http://schemas.openxmlformats.org/officeDocument/2006/relationships/audio" Target="../media/media26.wav"/><Relationship Id="rId17" Type="http://schemas.openxmlformats.org/officeDocument/2006/relationships/hyperlink" Target="http://www.kecl.ntt.co.jp/people/kameoka.hirokazu/Demos/stargan-vc" TargetMode="External"/><Relationship Id="rId2" Type="http://schemas.openxmlformats.org/officeDocument/2006/relationships/audio" Target="../media/media21.wav"/><Relationship Id="rId16" Type="http://schemas.openxmlformats.org/officeDocument/2006/relationships/image" Target="../media/image2.jpg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6.wav"/><Relationship Id="rId5" Type="http://schemas.microsoft.com/office/2007/relationships/media" Target="../media/media23.wav"/><Relationship Id="rId15" Type="http://schemas.openxmlformats.org/officeDocument/2006/relationships/image" Target="../media/image1.png"/><Relationship Id="rId10" Type="http://schemas.openxmlformats.org/officeDocument/2006/relationships/audio" Target="../media/media25.wav"/><Relationship Id="rId4" Type="http://schemas.openxmlformats.org/officeDocument/2006/relationships/audio" Target="../media/media22.wav"/><Relationship Id="rId9" Type="http://schemas.microsoft.com/office/2007/relationships/media" Target="../media/media25.wav"/><Relationship Id="rId1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case.community/challenge2019/task-sound-event-detection-in-domestic-environment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VKR3ESdAk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od.al/pinktrombone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ee.columbia.edu/~dpwe/e6820/lectures/L04-percep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135-2C76-416E-8BE9-4E323DA37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Audio and speech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EAA11-BC42-4704-AB9D-BEB9F13DA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Summer School 2021</a:t>
            </a:r>
          </a:p>
          <a:p>
            <a:r>
              <a:rPr lang="en-US" dirty="0"/>
              <a:t>Kate</a:t>
            </a:r>
            <a:r>
              <a:rPr lang="cs-CZ" dirty="0"/>
              <a:t>řina Žmolíková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0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31F8-F765-4661-BEB8-EFB38510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Speech signal: hearing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7A146-DC5E-43E4-ACF2-EB98A8696D8A}"/>
              </a:ext>
            </a:extLst>
          </p:cNvPr>
          <p:cNvSpPr txBox="1"/>
          <p:nvPr/>
        </p:nvSpPr>
        <p:spPr>
          <a:xfrm>
            <a:off x="1417721" y="3326884"/>
            <a:ext cx="897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https://www.youtube.com/watch?v=dyenMluFaUw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17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31F8-F765-4661-BEB8-EFB38510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Speech signal: hearing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8DCEC-A1D5-4C0B-9D84-3395BE3BF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421" y="1536338"/>
            <a:ext cx="4296528" cy="2566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2C06C-7377-4CB7-A9B3-08A494213A79}"/>
              </a:ext>
            </a:extLst>
          </p:cNvPr>
          <p:cNvSpPr txBox="1"/>
          <p:nvPr/>
        </p:nvSpPr>
        <p:spPr>
          <a:xfrm>
            <a:off x="488407" y="6222814"/>
            <a:ext cx="1146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 Mandel, Dan Ellis: Auditory Perception </a:t>
            </a:r>
            <a:r>
              <a:rPr lang="en-US" dirty="0">
                <a:hlinkClick r:id="rId4"/>
              </a:rPr>
              <a:t>https://www.ee.columbia.edu/~dpwe/e6820/lectures/L04-percep.pdf</a:t>
            </a:r>
            <a:r>
              <a:rPr lang="en-US" dirty="0"/>
              <a:t>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45541-276A-4569-87D8-95DD83164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2582" y="1698690"/>
            <a:ext cx="4539660" cy="2404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DB8357-C5BE-4F80-B8A8-21E5303A1ADA}"/>
              </a:ext>
            </a:extLst>
          </p:cNvPr>
          <p:cNvSpPr txBox="1"/>
          <p:nvPr/>
        </p:nvSpPr>
        <p:spPr>
          <a:xfrm>
            <a:off x="639929" y="4428213"/>
            <a:ext cx="111653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Some interesting properties of hearing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Higher frequency resolution on lower frequencies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Higher loudness resolution in lower loudness</a:t>
            </a:r>
          </a:p>
        </p:txBody>
      </p:sp>
    </p:spTree>
    <p:extLst>
      <p:ext uri="{BB962C8B-B14F-4D97-AF65-F5344CB8AC3E}">
        <p14:creationId xmlns:p14="http://schemas.microsoft.com/office/powerpoint/2010/main" val="301944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BCF-9993-4FA8-9E4D-7AFDF6FB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Looking at speech: time</a:t>
            </a:r>
            <a:r>
              <a:rPr lang="en-US" dirty="0"/>
              <a:t>/</a:t>
            </a:r>
            <a:r>
              <a:rPr lang="cs-CZ" dirty="0"/>
              <a:t>frequency</a:t>
            </a:r>
            <a:r>
              <a:rPr lang="en-US" dirty="0"/>
              <a:t> </a:t>
            </a:r>
            <a:r>
              <a:rPr lang="cs-CZ" dirty="0"/>
              <a:t>domain</a:t>
            </a:r>
            <a:endParaRPr lang="en-US" dirty="0"/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93AA4967-3A50-41B8-9661-9A3207386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9" y="1570272"/>
            <a:ext cx="9388642" cy="2607957"/>
          </a:xfrm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213613-4630-4777-976D-F70FA4CB3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80" y="4367458"/>
            <a:ext cx="10058420" cy="2286005"/>
          </a:xfrm>
          <a:prstGeom prst="rect">
            <a:avLst/>
          </a:prstGeom>
        </p:spPr>
      </p:pic>
      <p:pic>
        <p:nvPicPr>
          <p:cNvPr id="16" name="woman_065a">
            <a:hlinkClick r:id="" action="ppaction://media"/>
            <a:extLst>
              <a:ext uri="{FF2B5EF4-FFF2-40B4-BE49-F238E27FC236}">
                <a16:creationId xmlns:a16="http://schemas.microsoft.com/office/drawing/2014/main" id="{32D81BD6-72D3-4578-B62D-3B25DE0AF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0340" y="1570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BCF-9993-4FA8-9E4D-7AFDF6FB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35"/>
            <a:ext cx="10515600" cy="1325563"/>
          </a:xfrm>
        </p:spPr>
        <p:txBody>
          <a:bodyPr>
            <a:normAutofit/>
          </a:bodyPr>
          <a:lstStyle/>
          <a:p>
            <a:r>
              <a:rPr lang="cs-CZ" dirty="0"/>
              <a:t>Looking at speech: time</a:t>
            </a:r>
            <a:r>
              <a:rPr lang="en-US" dirty="0"/>
              <a:t> </a:t>
            </a:r>
            <a:r>
              <a:rPr lang="cs-CZ" dirty="0"/>
              <a:t>domain</a:t>
            </a:r>
            <a:endParaRPr lang="en-US" dirty="0"/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93AA4967-3A50-41B8-9661-9A3207386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9" y="1444189"/>
            <a:ext cx="9388642" cy="2607957"/>
          </a:xfrm>
        </p:spPr>
      </p:pic>
      <p:pic>
        <p:nvPicPr>
          <p:cNvPr id="16" name="woman_065a">
            <a:hlinkClick r:id="" action="ppaction://media"/>
            <a:extLst>
              <a:ext uri="{FF2B5EF4-FFF2-40B4-BE49-F238E27FC236}">
                <a16:creationId xmlns:a16="http://schemas.microsoft.com/office/drawing/2014/main" id="{32D81BD6-72D3-4578-B62D-3B25DE0AF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39" y="1618498"/>
            <a:ext cx="406400" cy="40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811454-28BC-48B1-AAF7-20BB5BD5BBA5}"/>
              </a:ext>
            </a:extLst>
          </p:cNvPr>
          <p:cNvSpPr/>
          <p:nvPr/>
        </p:nvSpPr>
        <p:spPr>
          <a:xfrm>
            <a:off x="5594685" y="2310061"/>
            <a:ext cx="362952" cy="589547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3DBA12-F3B9-4311-BE5B-DD759CB3C924}"/>
              </a:ext>
            </a:extLst>
          </p:cNvPr>
          <p:cNvCxnSpPr>
            <a:cxnSpLocks/>
          </p:cNvCxnSpPr>
          <p:nvPr/>
        </p:nvCxnSpPr>
        <p:spPr>
          <a:xfrm flipH="1">
            <a:off x="916739" y="2899608"/>
            <a:ext cx="4677944" cy="136271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619CDD-69E5-400E-B2C2-222C9514D0AA}"/>
              </a:ext>
            </a:extLst>
          </p:cNvPr>
          <p:cNvCxnSpPr>
            <a:cxnSpLocks/>
          </p:cNvCxnSpPr>
          <p:nvPr/>
        </p:nvCxnSpPr>
        <p:spPr>
          <a:xfrm flipH="1">
            <a:off x="4766668" y="2899608"/>
            <a:ext cx="1207182" cy="136271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214D1-7CD7-4BFA-A5D5-9EA8B7E4E419}"/>
              </a:ext>
            </a:extLst>
          </p:cNvPr>
          <p:cNvSpPr/>
          <p:nvPr/>
        </p:nvSpPr>
        <p:spPr>
          <a:xfrm>
            <a:off x="7650081" y="1750342"/>
            <a:ext cx="362952" cy="141972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37652D-566C-4698-BCF1-A1163ECA1F6C}"/>
              </a:ext>
            </a:extLst>
          </p:cNvPr>
          <p:cNvCxnSpPr>
            <a:cxnSpLocks/>
          </p:cNvCxnSpPr>
          <p:nvPr/>
        </p:nvCxnSpPr>
        <p:spPr>
          <a:xfrm flipH="1">
            <a:off x="7166814" y="3170067"/>
            <a:ext cx="501566" cy="1092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3FA84E-A436-4EAC-BBB5-9DFB1D60A3BA}"/>
              </a:ext>
            </a:extLst>
          </p:cNvPr>
          <p:cNvCxnSpPr>
            <a:cxnSpLocks/>
          </p:cNvCxnSpPr>
          <p:nvPr/>
        </p:nvCxnSpPr>
        <p:spPr>
          <a:xfrm>
            <a:off x="8013033" y="3170067"/>
            <a:ext cx="3003711" cy="1092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7C00240E-CFFC-4A75-BA07-554225703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75" y="4308816"/>
            <a:ext cx="3657607" cy="22860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97C8DB-4A0A-4EBA-A73C-7AB96D5313F9}"/>
              </a:ext>
            </a:extLst>
          </p:cNvPr>
          <p:cNvSpPr/>
          <p:nvPr/>
        </p:nvSpPr>
        <p:spPr>
          <a:xfrm>
            <a:off x="7166814" y="4262325"/>
            <a:ext cx="3849930" cy="237898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B295C-03B3-46BF-ABD4-BB4A9AA43867}"/>
              </a:ext>
            </a:extLst>
          </p:cNvPr>
          <p:cNvSpPr txBox="1"/>
          <p:nvPr/>
        </p:nvSpPr>
        <p:spPr>
          <a:xfrm>
            <a:off x="4963187" y="4990153"/>
            <a:ext cx="49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35D9C-13D0-4A86-9A7F-5B2FA47C6B0D}"/>
              </a:ext>
            </a:extLst>
          </p:cNvPr>
          <p:cNvSpPr txBox="1"/>
          <p:nvPr/>
        </p:nvSpPr>
        <p:spPr>
          <a:xfrm>
            <a:off x="6244389" y="4990153"/>
            <a:ext cx="72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a:</a:t>
            </a:r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342AB519-F067-4308-B377-D86E5095E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0" y="4308816"/>
            <a:ext cx="3657607" cy="22860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5D237C6-2F5D-46CE-8948-C2A9F4A1AFC8}"/>
              </a:ext>
            </a:extLst>
          </p:cNvPr>
          <p:cNvSpPr/>
          <p:nvPr/>
        </p:nvSpPr>
        <p:spPr>
          <a:xfrm>
            <a:off x="916739" y="4262325"/>
            <a:ext cx="3849930" cy="237898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6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BCF-9993-4FA8-9E4D-7AFDF6FB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Looking at speech: frequency</a:t>
            </a:r>
            <a:r>
              <a:rPr lang="en-US" dirty="0"/>
              <a:t> </a:t>
            </a:r>
            <a:r>
              <a:rPr lang="cs-CZ" dirty="0"/>
              <a:t>domain</a:t>
            </a:r>
            <a:endParaRPr lang="en-US" dirty="0"/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213613-4630-4777-976D-F70FA4CB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966124"/>
            <a:ext cx="10058420" cy="2286005"/>
          </a:xfrm>
          <a:prstGeom prst="rect">
            <a:avLst/>
          </a:prstGeom>
        </p:spPr>
      </p:pic>
      <p:pic>
        <p:nvPicPr>
          <p:cNvPr id="16" name="woman_065a">
            <a:hlinkClick r:id="" action="ppaction://media"/>
            <a:extLst>
              <a:ext uri="{FF2B5EF4-FFF2-40B4-BE49-F238E27FC236}">
                <a16:creationId xmlns:a16="http://schemas.microsoft.com/office/drawing/2014/main" id="{32D81BD6-72D3-4578-B62D-3B25DE0AF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979" y="2552032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3240C-2604-4E8F-9FAB-45B15EC919EF}"/>
              </a:ext>
            </a:extLst>
          </p:cNvPr>
          <p:cNvSpPr txBox="1"/>
          <p:nvPr/>
        </p:nvSpPr>
        <p:spPr>
          <a:xfrm>
            <a:off x="578179" y="1526059"/>
            <a:ext cx="359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spectrogram?</a:t>
            </a:r>
          </a:p>
        </p:txBody>
      </p:sp>
      <p:pic>
        <p:nvPicPr>
          <p:cNvPr id="5" name="Picture 4" descr="Speech signal">
            <a:extLst>
              <a:ext uri="{FF2B5EF4-FFF2-40B4-BE49-F238E27FC236}">
                <a16:creationId xmlns:a16="http://schemas.microsoft.com/office/drawing/2014/main" id="{B02D342D-E301-4519-94F2-60B81E190E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11472" r="33576" b="11467"/>
          <a:stretch/>
        </p:blipFill>
        <p:spPr>
          <a:xfrm>
            <a:off x="1415716" y="4367378"/>
            <a:ext cx="4401559" cy="1761622"/>
          </a:xfrm>
          <a:prstGeom prst="rect">
            <a:avLst/>
          </a:prstGeom>
        </p:spPr>
      </p:pic>
      <p:pic>
        <p:nvPicPr>
          <p:cNvPr id="27" name="Picture 2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926E35D-2519-41DC-A09A-AD77F4202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5" y="4400423"/>
            <a:ext cx="5486411" cy="2286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80BB01-D241-49EF-977D-9A5A4E813731}"/>
              </a:ext>
            </a:extLst>
          </p:cNvPr>
          <p:cNvSpPr/>
          <p:nvPr/>
        </p:nvSpPr>
        <p:spPr>
          <a:xfrm>
            <a:off x="3150606" y="4527565"/>
            <a:ext cx="770021" cy="16344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A525F5-E157-425A-8E94-3502A67D577F}"/>
              </a:ext>
            </a:extLst>
          </p:cNvPr>
          <p:cNvSpPr/>
          <p:nvPr/>
        </p:nvSpPr>
        <p:spPr>
          <a:xfrm>
            <a:off x="4572000" y="2177811"/>
            <a:ext cx="84221" cy="156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F57B02D-76AF-4367-B346-0DBA1D9A7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65" y="4077365"/>
            <a:ext cx="3336761" cy="27806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2E0307-B15C-4712-90C6-60A2F5E83A0C}"/>
              </a:ext>
            </a:extLst>
          </p:cNvPr>
          <p:cNvSpPr/>
          <p:nvPr/>
        </p:nvSpPr>
        <p:spPr>
          <a:xfrm>
            <a:off x="8277727" y="4276053"/>
            <a:ext cx="2310063" cy="194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A456526-8FA8-4573-8A3C-459FDFCAF7AC}"/>
              </a:ext>
            </a:extLst>
          </p:cNvPr>
          <p:cNvSpPr/>
          <p:nvPr/>
        </p:nvSpPr>
        <p:spPr>
          <a:xfrm>
            <a:off x="3920627" y="4672416"/>
            <a:ext cx="4307306" cy="1963917"/>
          </a:xfrm>
          <a:custGeom>
            <a:avLst/>
            <a:gdLst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745958 w 4307305"/>
              <a:gd name="connsiteY4" fmla="*/ 360948 h 421105"/>
              <a:gd name="connsiteX5" fmla="*/ 974558 w 4307305"/>
              <a:gd name="connsiteY5" fmla="*/ 372979 h 421105"/>
              <a:gd name="connsiteX6" fmla="*/ 1732547 w 4307305"/>
              <a:gd name="connsiteY6" fmla="*/ 385011 h 421105"/>
              <a:gd name="connsiteX7" fmla="*/ 2719137 w 4307305"/>
              <a:gd name="connsiteY7" fmla="*/ 421105 h 421105"/>
              <a:gd name="connsiteX8" fmla="*/ 3657600 w 4307305"/>
              <a:gd name="connsiteY8" fmla="*/ 397042 h 421105"/>
              <a:gd name="connsiteX9" fmla="*/ 3922295 w 4307305"/>
              <a:gd name="connsiteY9" fmla="*/ 348916 h 421105"/>
              <a:gd name="connsiteX10" fmla="*/ 3994484 w 4307305"/>
              <a:gd name="connsiteY10" fmla="*/ 312821 h 421105"/>
              <a:gd name="connsiteX11" fmla="*/ 4102769 w 4307305"/>
              <a:gd name="connsiteY11" fmla="*/ 264695 h 421105"/>
              <a:gd name="connsiteX12" fmla="*/ 4150895 w 4307305"/>
              <a:gd name="connsiteY12" fmla="*/ 228600 h 421105"/>
              <a:gd name="connsiteX13" fmla="*/ 4247147 w 4307305"/>
              <a:gd name="connsiteY13" fmla="*/ 204537 h 421105"/>
              <a:gd name="connsiteX14" fmla="*/ 4283242 w 4307305"/>
              <a:gd name="connsiteY14" fmla="*/ 180474 h 421105"/>
              <a:gd name="connsiteX15" fmla="*/ 4307305 w 4307305"/>
              <a:gd name="connsiteY15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745958 w 4307305"/>
              <a:gd name="connsiteY4" fmla="*/ 360948 h 421105"/>
              <a:gd name="connsiteX5" fmla="*/ 1732547 w 4307305"/>
              <a:gd name="connsiteY5" fmla="*/ 385011 h 421105"/>
              <a:gd name="connsiteX6" fmla="*/ 2719137 w 4307305"/>
              <a:gd name="connsiteY6" fmla="*/ 421105 h 421105"/>
              <a:gd name="connsiteX7" fmla="*/ 3657600 w 4307305"/>
              <a:gd name="connsiteY7" fmla="*/ 397042 h 421105"/>
              <a:gd name="connsiteX8" fmla="*/ 3922295 w 4307305"/>
              <a:gd name="connsiteY8" fmla="*/ 348916 h 421105"/>
              <a:gd name="connsiteX9" fmla="*/ 3994484 w 4307305"/>
              <a:gd name="connsiteY9" fmla="*/ 312821 h 421105"/>
              <a:gd name="connsiteX10" fmla="*/ 4102769 w 4307305"/>
              <a:gd name="connsiteY10" fmla="*/ 264695 h 421105"/>
              <a:gd name="connsiteX11" fmla="*/ 4150895 w 4307305"/>
              <a:gd name="connsiteY11" fmla="*/ 228600 h 421105"/>
              <a:gd name="connsiteX12" fmla="*/ 4247147 w 4307305"/>
              <a:gd name="connsiteY12" fmla="*/ 204537 h 421105"/>
              <a:gd name="connsiteX13" fmla="*/ 4283242 w 4307305"/>
              <a:gd name="connsiteY13" fmla="*/ 180474 h 421105"/>
              <a:gd name="connsiteX14" fmla="*/ 4307305 w 4307305"/>
              <a:gd name="connsiteY14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1732547 w 4307305"/>
              <a:gd name="connsiteY4" fmla="*/ 385011 h 421105"/>
              <a:gd name="connsiteX5" fmla="*/ 2719137 w 4307305"/>
              <a:gd name="connsiteY5" fmla="*/ 421105 h 421105"/>
              <a:gd name="connsiteX6" fmla="*/ 3657600 w 4307305"/>
              <a:gd name="connsiteY6" fmla="*/ 397042 h 421105"/>
              <a:gd name="connsiteX7" fmla="*/ 3922295 w 4307305"/>
              <a:gd name="connsiteY7" fmla="*/ 348916 h 421105"/>
              <a:gd name="connsiteX8" fmla="*/ 3994484 w 4307305"/>
              <a:gd name="connsiteY8" fmla="*/ 312821 h 421105"/>
              <a:gd name="connsiteX9" fmla="*/ 4102769 w 4307305"/>
              <a:gd name="connsiteY9" fmla="*/ 264695 h 421105"/>
              <a:gd name="connsiteX10" fmla="*/ 4150895 w 4307305"/>
              <a:gd name="connsiteY10" fmla="*/ 228600 h 421105"/>
              <a:gd name="connsiteX11" fmla="*/ 4247147 w 4307305"/>
              <a:gd name="connsiteY11" fmla="*/ 204537 h 421105"/>
              <a:gd name="connsiteX12" fmla="*/ 4283242 w 4307305"/>
              <a:gd name="connsiteY12" fmla="*/ 180474 h 421105"/>
              <a:gd name="connsiteX13" fmla="*/ 4307305 w 4307305"/>
              <a:gd name="connsiteY13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1732547 w 4307305"/>
              <a:gd name="connsiteY3" fmla="*/ 385011 h 421105"/>
              <a:gd name="connsiteX4" fmla="*/ 2719137 w 4307305"/>
              <a:gd name="connsiteY4" fmla="*/ 421105 h 421105"/>
              <a:gd name="connsiteX5" fmla="*/ 3657600 w 4307305"/>
              <a:gd name="connsiteY5" fmla="*/ 397042 h 421105"/>
              <a:gd name="connsiteX6" fmla="*/ 3922295 w 4307305"/>
              <a:gd name="connsiteY6" fmla="*/ 348916 h 421105"/>
              <a:gd name="connsiteX7" fmla="*/ 3994484 w 4307305"/>
              <a:gd name="connsiteY7" fmla="*/ 312821 h 421105"/>
              <a:gd name="connsiteX8" fmla="*/ 4102769 w 4307305"/>
              <a:gd name="connsiteY8" fmla="*/ 264695 h 421105"/>
              <a:gd name="connsiteX9" fmla="*/ 4150895 w 4307305"/>
              <a:gd name="connsiteY9" fmla="*/ 228600 h 421105"/>
              <a:gd name="connsiteX10" fmla="*/ 4247147 w 4307305"/>
              <a:gd name="connsiteY10" fmla="*/ 204537 h 421105"/>
              <a:gd name="connsiteX11" fmla="*/ 4283242 w 4307305"/>
              <a:gd name="connsiteY11" fmla="*/ 180474 h 421105"/>
              <a:gd name="connsiteX12" fmla="*/ 4307305 w 4307305"/>
              <a:gd name="connsiteY12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3994484 w 4307305"/>
              <a:gd name="connsiteY6" fmla="*/ 312821 h 421105"/>
              <a:gd name="connsiteX7" fmla="*/ 4102769 w 4307305"/>
              <a:gd name="connsiteY7" fmla="*/ 264695 h 421105"/>
              <a:gd name="connsiteX8" fmla="*/ 4150895 w 4307305"/>
              <a:gd name="connsiteY8" fmla="*/ 228600 h 421105"/>
              <a:gd name="connsiteX9" fmla="*/ 4247147 w 4307305"/>
              <a:gd name="connsiteY9" fmla="*/ 204537 h 421105"/>
              <a:gd name="connsiteX10" fmla="*/ 4283242 w 4307305"/>
              <a:gd name="connsiteY10" fmla="*/ 180474 h 421105"/>
              <a:gd name="connsiteX11" fmla="*/ 4307305 w 4307305"/>
              <a:gd name="connsiteY11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150895 w 4307305"/>
              <a:gd name="connsiteY7" fmla="*/ 228600 h 421105"/>
              <a:gd name="connsiteX8" fmla="*/ 4247147 w 4307305"/>
              <a:gd name="connsiteY8" fmla="*/ 204537 h 421105"/>
              <a:gd name="connsiteX9" fmla="*/ 4283242 w 4307305"/>
              <a:gd name="connsiteY9" fmla="*/ 180474 h 421105"/>
              <a:gd name="connsiteX10" fmla="*/ 4307305 w 4307305"/>
              <a:gd name="connsiteY10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247147 w 4307305"/>
              <a:gd name="connsiteY7" fmla="*/ 204537 h 421105"/>
              <a:gd name="connsiteX8" fmla="*/ 4283242 w 4307305"/>
              <a:gd name="connsiteY8" fmla="*/ 180474 h 421105"/>
              <a:gd name="connsiteX9" fmla="*/ 4307305 w 4307305"/>
              <a:gd name="connsiteY9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283242 w 4307305"/>
              <a:gd name="connsiteY7" fmla="*/ 180474 h 421105"/>
              <a:gd name="connsiteX8" fmla="*/ 4307305 w 4307305"/>
              <a:gd name="connsiteY8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283242 w 4307305"/>
              <a:gd name="connsiteY6" fmla="*/ 180474 h 421105"/>
              <a:gd name="connsiteX7" fmla="*/ 4307305 w 4307305"/>
              <a:gd name="connsiteY7" fmla="*/ 144379 h 421105"/>
              <a:gd name="connsiteX0" fmla="*/ 0 w 4283242"/>
              <a:gd name="connsiteY0" fmla="*/ 0 h 421105"/>
              <a:gd name="connsiteX1" fmla="*/ 457200 w 4283242"/>
              <a:gd name="connsiteY1" fmla="*/ 240632 h 421105"/>
              <a:gd name="connsiteX2" fmla="*/ 1732547 w 4283242"/>
              <a:gd name="connsiteY2" fmla="*/ 385011 h 421105"/>
              <a:gd name="connsiteX3" fmla="*/ 2719137 w 4283242"/>
              <a:gd name="connsiteY3" fmla="*/ 421105 h 421105"/>
              <a:gd name="connsiteX4" fmla="*/ 3657600 w 4283242"/>
              <a:gd name="connsiteY4" fmla="*/ 397042 h 421105"/>
              <a:gd name="connsiteX5" fmla="*/ 3922295 w 4283242"/>
              <a:gd name="connsiteY5" fmla="*/ 348916 h 421105"/>
              <a:gd name="connsiteX6" fmla="*/ 4283242 w 4283242"/>
              <a:gd name="connsiteY6" fmla="*/ 180474 h 421105"/>
              <a:gd name="connsiteX0" fmla="*/ 0 w 4283242"/>
              <a:gd name="connsiteY0" fmla="*/ 0 h 422128"/>
              <a:gd name="connsiteX1" fmla="*/ 457200 w 4283242"/>
              <a:gd name="connsiteY1" fmla="*/ 240632 h 422128"/>
              <a:gd name="connsiteX2" fmla="*/ 1732547 w 4283242"/>
              <a:gd name="connsiteY2" fmla="*/ 385011 h 422128"/>
              <a:gd name="connsiteX3" fmla="*/ 2719137 w 4283242"/>
              <a:gd name="connsiteY3" fmla="*/ 421105 h 422128"/>
              <a:gd name="connsiteX4" fmla="*/ 3922295 w 4283242"/>
              <a:gd name="connsiteY4" fmla="*/ 348916 h 422128"/>
              <a:gd name="connsiteX5" fmla="*/ 4283242 w 4283242"/>
              <a:gd name="connsiteY5" fmla="*/ 180474 h 422128"/>
              <a:gd name="connsiteX0" fmla="*/ 0 w 4283242"/>
              <a:gd name="connsiteY0" fmla="*/ 0 h 391784"/>
              <a:gd name="connsiteX1" fmla="*/ 457200 w 4283242"/>
              <a:gd name="connsiteY1" fmla="*/ 240632 h 391784"/>
              <a:gd name="connsiteX2" fmla="*/ 1732547 w 4283242"/>
              <a:gd name="connsiteY2" fmla="*/ 385011 h 391784"/>
              <a:gd name="connsiteX3" fmla="*/ 3922295 w 4283242"/>
              <a:gd name="connsiteY3" fmla="*/ 348916 h 391784"/>
              <a:gd name="connsiteX4" fmla="*/ 4283242 w 4283242"/>
              <a:gd name="connsiteY4" fmla="*/ 180474 h 391784"/>
              <a:gd name="connsiteX0" fmla="*/ 0 w 4283242"/>
              <a:gd name="connsiteY0" fmla="*/ 0 h 459800"/>
              <a:gd name="connsiteX1" fmla="*/ 457200 w 4283242"/>
              <a:gd name="connsiteY1" fmla="*/ 240632 h 459800"/>
              <a:gd name="connsiteX2" fmla="*/ 2454442 w 4283242"/>
              <a:gd name="connsiteY2" fmla="*/ 457201 h 459800"/>
              <a:gd name="connsiteX3" fmla="*/ 3922295 w 4283242"/>
              <a:gd name="connsiteY3" fmla="*/ 348916 h 459800"/>
              <a:gd name="connsiteX4" fmla="*/ 4283242 w 4283242"/>
              <a:gd name="connsiteY4" fmla="*/ 180474 h 459800"/>
              <a:gd name="connsiteX0" fmla="*/ 0 w 4283242"/>
              <a:gd name="connsiteY0" fmla="*/ 0 h 457201"/>
              <a:gd name="connsiteX1" fmla="*/ 457200 w 4283242"/>
              <a:gd name="connsiteY1" fmla="*/ 240632 h 457201"/>
              <a:gd name="connsiteX2" fmla="*/ 2454442 w 4283242"/>
              <a:gd name="connsiteY2" fmla="*/ 457201 h 457201"/>
              <a:gd name="connsiteX3" fmla="*/ 3922295 w 4283242"/>
              <a:gd name="connsiteY3" fmla="*/ 348916 h 457201"/>
              <a:gd name="connsiteX4" fmla="*/ 4283242 w 4283242"/>
              <a:gd name="connsiteY4" fmla="*/ 180474 h 457201"/>
              <a:gd name="connsiteX0" fmla="*/ 0 w 4283242"/>
              <a:gd name="connsiteY0" fmla="*/ 0 h 457201"/>
              <a:gd name="connsiteX1" fmla="*/ 457200 w 4283242"/>
              <a:gd name="connsiteY1" fmla="*/ 240632 h 457201"/>
              <a:gd name="connsiteX2" fmla="*/ 2454442 w 4283242"/>
              <a:gd name="connsiteY2" fmla="*/ 457201 h 457201"/>
              <a:gd name="connsiteX3" fmla="*/ 3922295 w 4283242"/>
              <a:gd name="connsiteY3" fmla="*/ 348916 h 457201"/>
              <a:gd name="connsiteX4" fmla="*/ 4283242 w 4283242"/>
              <a:gd name="connsiteY4" fmla="*/ 180474 h 457201"/>
              <a:gd name="connsiteX0" fmla="*/ 0 w 4283242"/>
              <a:gd name="connsiteY0" fmla="*/ 0 h 505327"/>
              <a:gd name="connsiteX1" fmla="*/ 457200 w 4283242"/>
              <a:gd name="connsiteY1" fmla="*/ 240632 h 505327"/>
              <a:gd name="connsiteX2" fmla="*/ 2045369 w 4283242"/>
              <a:gd name="connsiteY2" fmla="*/ 505327 h 505327"/>
              <a:gd name="connsiteX3" fmla="*/ 39222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457200 w 4283242"/>
              <a:gd name="connsiteY1" fmla="*/ 240632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415590"/>
              <a:gd name="connsiteY0" fmla="*/ 0 h 505327"/>
              <a:gd name="connsiteX1" fmla="*/ 757989 w 4415590"/>
              <a:gd name="connsiteY1" fmla="*/ 336885 h 505327"/>
              <a:gd name="connsiteX2" fmla="*/ 2045369 w 4415590"/>
              <a:gd name="connsiteY2" fmla="*/ 505327 h 505327"/>
              <a:gd name="connsiteX3" fmla="*/ 3693695 w 4415590"/>
              <a:gd name="connsiteY3" fmla="*/ 348916 h 505327"/>
              <a:gd name="connsiteX4" fmla="*/ 4415590 w 4415590"/>
              <a:gd name="connsiteY4" fmla="*/ 377606 h 505327"/>
              <a:gd name="connsiteX0" fmla="*/ 0 w 4415590"/>
              <a:gd name="connsiteY0" fmla="*/ 0 h 508638"/>
              <a:gd name="connsiteX1" fmla="*/ 757989 w 4415590"/>
              <a:gd name="connsiteY1" fmla="*/ 336885 h 508638"/>
              <a:gd name="connsiteX2" fmla="*/ 2045369 w 4415590"/>
              <a:gd name="connsiteY2" fmla="*/ 505327 h 508638"/>
              <a:gd name="connsiteX3" fmla="*/ 3392906 w 4415590"/>
              <a:gd name="connsiteY3" fmla="*/ 504714 h 508638"/>
              <a:gd name="connsiteX4" fmla="*/ 4415590 w 4415590"/>
              <a:gd name="connsiteY4" fmla="*/ 377606 h 508638"/>
              <a:gd name="connsiteX0" fmla="*/ 0 w 4415590"/>
              <a:gd name="connsiteY0" fmla="*/ 0 h 509610"/>
              <a:gd name="connsiteX1" fmla="*/ 757989 w 4415590"/>
              <a:gd name="connsiteY1" fmla="*/ 336885 h 509610"/>
              <a:gd name="connsiteX2" fmla="*/ 2045369 w 4415590"/>
              <a:gd name="connsiteY2" fmla="*/ 505327 h 509610"/>
              <a:gd name="connsiteX3" fmla="*/ 3392906 w 4415590"/>
              <a:gd name="connsiteY3" fmla="*/ 504714 h 509610"/>
              <a:gd name="connsiteX4" fmla="*/ 4415590 w 4415590"/>
              <a:gd name="connsiteY4" fmla="*/ 377606 h 509610"/>
              <a:gd name="connsiteX0" fmla="*/ 0 w 4415590"/>
              <a:gd name="connsiteY0" fmla="*/ 0 h 512350"/>
              <a:gd name="connsiteX1" fmla="*/ 757989 w 4415590"/>
              <a:gd name="connsiteY1" fmla="*/ 336885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26693 h 539043"/>
              <a:gd name="connsiteX1" fmla="*/ 1143000 w 4415590"/>
              <a:gd name="connsiteY1" fmla="*/ 86957 h 539043"/>
              <a:gd name="connsiteX2" fmla="*/ 2622885 w 4415590"/>
              <a:gd name="connsiteY2" fmla="*/ 160012 h 539043"/>
              <a:gd name="connsiteX3" fmla="*/ 3392906 w 4415590"/>
              <a:gd name="connsiteY3" fmla="*/ 531407 h 539043"/>
              <a:gd name="connsiteX4" fmla="*/ 4415590 w 4415590"/>
              <a:gd name="connsiteY4" fmla="*/ 404299 h 539043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780673 w 4415590"/>
              <a:gd name="connsiteY1" fmla="*/ 38007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780673 w 4415590"/>
              <a:gd name="connsiteY1" fmla="*/ 38007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5079"/>
              <a:gd name="connsiteX1" fmla="*/ 1576137 w 4415590"/>
              <a:gd name="connsiteY1" fmla="*/ 18929 h 515079"/>
              <a:gd name="connsiteX2" fmla="*/ 3068053 w 4415590"/>
              <a:gd name="connsiteY2" fmla="*/ 139678 h 515079"/>
              <a:gd name="connsiteX3" fmla="*/ 3561349 w 4415590"/>
              <a:gd name="connsiteY3" fmla="*/ 507894 h 515079"/>
              <a:gd name="connsiteX4" fmla="*/ 4415590 w 4415590"/>
              <a:gd name="connsiteY4" fmla="*/ 377606 h 515079"/>
              <a:gd name="connsiteX0" fmla="*/ 0 w 4415590"/>
              <a:gd name="connsiteY0" fmla="*/ 0 h 507911"/>
              <a:gd name="connsiteX1" fmla="*/ 1576137 w 4415590"/>
              <a:gd name="connsiteY1" fmla="*/ 18929 h 507911"/>
              <a:gd name="connsiteX2" fmla="*/ 3068053 w 4415590"/>
              <a:gd name="connsiteY2" fmla="*/ 139678 h 507911"/>
              <a:gd name="connsiteX3" fmla="*/ 3561349 w 4415590"/>
              <a:gd name="connsiteY3" fmla="*/ 507894 h 507911"/>
              <a:gd name="connsiteX4" fmla="*/ 4415590 w 4415590"/>
              <a:gd name="connsiteY4" fmla="*/ 377606 h 507911"/>
              <a:gd name="connsiteX0" fmla="*/ 0 w 4415590"/>
              <a:gd name="connsiteY0" fmla="*/ 0 h 515027"/>
              <a:gd name="connsiteX1" fmla="*/ 1576137 w 4415590"/>
              <a:gd name="connsiteY1" fmla="*/ 18929 h 515027"/>
              <a:gd name="connsiteX2" fmla="*/ 3068053 w 4415590"/>
              <a:gd name="connsiteY2" fmla="*/ 139678 h 515027"/>
              <a:gd name="connsiteX3" fmla="*/ 3561349 w 4415590"/>
              <a:gd name="connsiteY3" fmla="*/ 507894 h 515027"/>
              <a:gd name="connsiteX4" fmla="*/ 4415590 w 4415590"/>
              <a:gd name="connsiteY4" fmla="*/ 377606 h 515027"/>
              <a:gd name="connsiteX0" fmla="*/ 0 w 4307306"/>
              <a:gd name="connsiteY0" fmla="*/ 0 h 519000"/>
              <a:gd name="connsiteX1" fmla="*/ 1576137 w 4307306"/>
              <a:gd name="connsiteY1" fmla="*/ 18929 h 519000"/>
              <a:gd name="connsiteX2" fmla="*/ 3068053 w 4307306"/>
              <a:gd name="connsiteY2" fmla="*/ 139678 h 519000"/>
              <a:gd name="connsiteX3" fmla="*/ 3561349 w 4307306"/>
              <a:gd name="connsiteY3" fmla="*/ 507894 h 519000"/>
              <a:gd name="connsiteX4" fmla="*/ 4307306 w 4307306"/>
              <a:gd name="connsiteY4" fmla="*/ 412581 h 51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7306" h="519000">
                <a:moveTo>
                  <a:pt x="0" y="0"/>
                </a:moveTo>
                <a:lnTo>
                  <a:pt x="1576137" y="18929"/>
                </a:lnTo>
                <a:cubicBezTo>
                  <a:pt x="2566737" y="39992"/>
                  <a:pt x="2510590" y="17989"/>
                  <a:pt x="3068053" y="139678"/>
                </a:cubicBezTo>
                <a:cubicBezTo>
                  <a:pt x="3320716" y="301745"/>
                  <a:pt x="3354807" y="462410"/>
                  <a:pt x="3561349" y="507894"/>
                </a:cubicBezTo>
                <a:cubicBezTo>
                  <a:pt x="3767891" y="553378"/>
                  <a:pt x="4243138" y="446670"/>
                  <a:pt x="4307306" y="412581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32355-1D60-480F-A74E-047C503C43CD}"/>
              </a:ext>
            </a:extLst>
          </p:cNvPr>
          <p:cNvSpPr txBox="1"/>
          <p:nvPr/>
        </p:nvSpPr>
        <p:spPr>
          <a:xfrm>
            <a:off x="4256518" y="4250256"/>
            <a:ext cx="3140242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Frequency transformation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8FE5659-FC63-4EF0-B77F-4BCDC9B9A194}"/>
              </a:ext>
            </a:extLst>
          </p:cNvPr>
          <p:cNvSpPr/>
          <p:nvPr/>
        </p:nvSpPr>
        <p:spPr>
          <a:xfrm>
            <a:off x="4680283" y="2755232"/>
            <a:ext cx="3862137" cy="1520821"/>
          </a:xfrm>
          <a:custGeom>
            <a:avLst/>
            <a:gdLst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300790 w 3838074"/>
              <a:gd name="connsiteY16" fmla="*/ 36094 h 1528010"/>
              <a:gd name="connsiteX17" fmla="*/ 156411 w 3838074"/>
              <a:gd name="connsiteY17" fmla="*/ 12031 h 1528010"/>
              <a:gd name="connsiteX18" fmla="*/ 0 w 3838074"/>
              <a:gd name="connsiteY18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300790 w 3838074"/>
              <a:gd name="connsiteY16" fmla="*/ 36094 h 1528010"/>
              <a:gd name="connsiteX17" fmla="*/ 0 w 3838074"/>
              <a:gd name="connsiteY17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0 w 3838074"/>
              <a:gd name="connsiteY16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0 w 3838074"/>
              <a:gd name="connsiteY15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046748 w 3838074"/>
              <a:gd name="connsiteY13" fmla="*/ 84221 h 1528010"/>
              <a:gd name="connsiteX14" fmla="*/ 0 w 3838074"/>
              <a:gd name="connsiteY14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046748 w 3838074"/>
              <a:gd name="connsiteY12" fmla="*/ 84221 h 1528010"/>
              <a:gd name="connsiteX13" fmla="*/ 0 w 3838074"/>
              <a:gd name="connsiteY13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046748 w 3838074"/>
              <a:gd name="connsiteY11" fmla="*/ 84221 h 1528010"/>
              <a:gd name="connsiteX12" fmla="*/ 0 w 3838074"/>
              <a:gd name="connsiteY12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1864895 w 3838074"/>
              <a:gd name="connsiteY9" fmla="*/ 216568 h 1528010"/>
              <a:gd name="connsiteX10" fmla="*/ 1046748 w 3838074"/>
              <a:gd name="connsiteY10" fmla="*/ 84221 h 1528010"/>
              <a:gd name="connsiteX11" fmla="*/ 0 w 3838074"/>
              <a:gd name="connsiteY11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1864895 w 3838074"/>
              <a:gd name="connsiteY8" fmla="*/ 216568 h 1528010"/>
              <a:gd name="connsiteX9" fmla="*/ 1046748 w 3838074"/>
              <a:gd name="connsiteY9" fmla="*/ 84221 h 1528010"/>
              <a:gd name="connsiteX10" fmla="*/ 0 w 3838074"/>
              <a:gd name="connsiteY10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2851484 w 3838074"/>
              <a:gd name="connsiteY6" fmla="*/ 565484 h 1528010"/>
              <a:gd name="connsiteX7" fmla="*/ 1864895 w 3838074"/>
              <a:gd name="connsiteY7" fmla="*/ 216568 h 1528010"/>
              <a:gd name="connsiteX8" fmla="*/ 1046748 w 3838074"/>
              <a:gd name="connsiteY8" fmla="*/ 84221 h 1528010"/>
              <a:gd name="connsiteX9" fmla="*/ 0 w 3838074"/>
              <a:gd name="connsiteY9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2851484 w 3838074"/>
              <a:gd name="connsiteY5" fmla="*/ 565484 h 1528010"/>
              <a:gd name="connsiteX6" fmla="*/ 1864895 w 3838074"/>
              <a:gd name="connsiteY6" fmla="*/ 216568 h 1528010"/>
              <a:gd name="connsiteX7" fmla="*/ 1046748 w 3838074"/>
              <a:gd name="connsiteY7" fmla="*/ 84221 h 1528010"/>
              <a:gd name="connsiteX8" fmla="*/ 0 w 3838074"/>
              <a:gd name="connsiteY8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2851484 w 3838074"/>
              <a:gd name="connsiteY4" fmla="*/ 565484 h 1528010"/>
              <a:gd name="connsiteX5" fmla="*/ 1864895 w 3838074"/>
              <a:gd name="connsiteY5" fmla="*/ 216568 h 1528010"/>
              <a:gd name="connsiteX6" fmla="*/ 1046748 w 3838074"/>
              <a:gd name="connsiteY6" fmla="*/ 84221 h 1528010"/>
              <a:gd name="connsiteX7" fmla="*/ 0 w 3838074"/>
              <a:gd name="connsiteY7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2851484 w 3838074"/>
              <a:gd name="connsiteY3" fmla="*/ 565484 h 1528010"/>
              <a:gd name="connsiteX4" fmla="*/ 1864895 w 3838074"/>
              <a:gd name="connsiteY4" fmla="*/ 216568 h 1528010"/>
              <a:gd name="connsiteX5" fmla="*/ 1046748 w 3838074"/>
              <a:gd name="connsiteY5" fmla="*/ 84221 h 1528010"/>
              <a:gd name="connsiteX6" fmla="*/ 0 w 3838074"/>
              <a:gd name="connsiteY6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2851484 w 3838074"/>
              <a:gd name="connsiteY2" fmla="*/ 565484 h 1528010"/>
              <a:gd name="connsiteX3" fmla="*/ 1864895 w 3838074"/>
              <a:gd name="connsiteY3" fmla="*/ 216568 h 1528010"/>
              <a:gd name="connsiteX4" fmla="*/ 1046748 w 3838074"/>
              <a:gd name="connsiteY4" fmla="*/ 84221 h 1528010"/>
              <a:gd name="connsiteX5" fmla="*/ 0 w 3838074"/>
              <a:gd name="connsiteY5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074" h="1528010">
                <a:moveTo>
                  <a:pt x="3838074" y="1528010"/>
                </a:moveTo>
                <a:cubicBezTo>
                  <a:pt x="3632535" y="1327484"/>
                  <a:pt x="3457073" y="856248"/>
                  <a:pt x="2851484" y="565484"/>
                </a:cubicBezTo>
                <a:cubicBezTo>
                  <a:pt x="2495515" y="394571"/>
                  <a:pt x="2165684" y="296779"/>
                  <a:pt x="1864895" y="216568"/>
                </a:cubicBezTo>
                <a:cubicBezTo>
                  <a:pt x="1564106" y="136358"/>
                  <a:pt x="1357564" y="120316"/>
                  <a:pt x="1046748" y="84221"/>
                </a:cubicBezTo>
                <a:cubicBezTo>
                  <a:pt x="735932" y="48126"/>
                  <a:pt x="218072" y="17546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BCF-9993-4FA8-9E4D-7AFDF6FB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Looking at speech: frequency</a:t>
            </a:r>
            <a:r>
              <a:rPr lang="en-US" dirty="0"/>
              <a:t> </a:t>
            </a:r>
            <a:r>
              <a:rPr lang="cs-CZ" dirty="0"/>
              <a:t>domain</a:t>
            </a:r>
            <a:endParaRPr lang="en-US" dirty="0"/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213613-4630-4777-976D-F70FA4CB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966124"/>
            <a:ext cx="10058420" cy="2286005"/>
          </a:xfrm>
          <a:prstGeom prst="rect">
            <a:avLst/>
          </a:prstGeom>
        </p:spPr>
      </p:pic>
      <p:pic>
        <p:nvPicPr>
          <p:cNvPr id="16" name="woman_065a">
            <a:hlinkClick r:id="" action="ppaction://media"/>
            <a:extLst>
              <a:ext uri="{FF2B5EF4-FFF2-40B4-BE49-F238E27FC236}">
                <a16:creationId xmlns:a16="http://schemas.microsoft.com/office/drawing/2014/main" id="{32D81BD6-72D3-4578-B62D-3B25DE0AF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579" y="2612017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03240C-2604-4E8F-9FAB-45B15EC919EF}"/>
              </a:ext>
            </a:extLst>
          </p:cNvPr>
          <p:cNvSpPr txBox="1"/>
          <p:nvPr/>
        </p:nvSpPr>
        <p:spPr>
          <a:xfrm>
            <a:off x="578179" y="1526059"/>
            <a:ext cx="359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spectrogram?</a:t>
            </a:r>
          </a:p>
        </p:txBody>
      </p:sp>
      <p:pic>
        <p:nvPicPr>
          <p:cNvPr id="5" name="Picture 4" descr="Speech signal">
            <a:extLst>
              <a:ext uri="{FF2B5EF4-FFF2-40B4-BE49-F238E27FC236}">
                <a16:creationId xmlns:a16="http://schemas.microsoft.com/office/drawing/2014/main" id="{B02D342D-E301-4519-94F2-60B81E190E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t="11472" r="33576" b="11467"/>
          <a:stretch/>
        </p:blipFill>
        <p:spPr>
          <a:xfrm>
            <a:off x="1415716" y="4367378"/>
            <a:ext cx="4401559" cy="1761622"/>
          </a:xfrm>
          <a:prstGeom prst="rect">
            <a:avLst/>
          </a:prstGeom>
        </p:spPr>
      </p:pic>
      <p:pic>
        <p:nvPicPr>
          <p:cNvPr id="27" name="Picture 2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926E35D-2519-41DC-A09A-AD77F4202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5" y="4400423"/>
            <a:ext cx="5486411" cy="2286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80BB01-D241-49EF-977D-9A5A4E813731}"/>
              </a:ext>
            </a:extLst>
          </p:cNvPr>
          <p:cNvSpPr/>
          <p:nvPr/>
        </p:nvSpPr>
        <p:spPr>
          <a:xfrm>
            <a:off x="3559689" y="4527565"/>
            <a:ext cx="770021" cy="16344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A525F5-E157-425A-8E94-3502A67D577F}"/>
              </a:ext>
            </a:extLst>
          </p:cNvPr>
          <p:cNvSpPr/>
          <p:nvPr/>
        </p:nvSpPr>
        <p:spPr>
          <a:xfrm>
            <a:off x="4687512" y="2177811"/>
            <a:ext cx="84221" cy="156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F57B02D-76AF-4367-B346-0DBA1D9A7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65" y="4077365"/>
            <a:ext cx="3336761" cy="278063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1A2EB12-3331-457C-80CB-6835A5538C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37" y="4063008"/>
            <a:ext cx="3371215" cy="28093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2E0307-B15C-4712-90C6-60A2F5E83A0C}"/>
              </a:ext>
            </a:extLst>
          </p:cNvPr>
          <p:cNvSpPr/>
          <p:nvPr/>
        </p:nvSpPr>
        <p:spPr>
          <a:xfrm>
            <a:off x="8277727" y="4276053"/>
            <a:ext cx="2310063" cy="194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A456526-8FA8-4573-8A3C-459FDFCAF7AC}"/>
              </a:ext>
            </a:extLst>
          </p:cNvPr>
          <p:cNvSpPr/>
          <p:nvPr/>
        </p:nvSpPr>
        <p:spPr>
          <a:xfrm>
            <a:off x="4365795" y="4744044"/>
            <a:ext cx="3862138" cy="1892289"/>
          </a:xfrm>
          <a:custGeom>
            <a:avLst/>
            <a:gdLst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745958 w 4307305"/>
              <a:gd name="connsiteY4" fmla="*/ 360948 h 421105"/>
              <a:gd name="connsiteX5" fmla="*/ 974558 w 4307305"/>
              <a:gd name="connsiteY5" fmla="*/ 372979 h 421105"/>
              <a:gd name="connsiteX6" fmla="*/ 1732547 w 4307305"/>
              <a:gd name="connsiteY6" fmla="*/ 385011 h 421105"/>
              <a:gd name="connsiteX7" fmla="*/ 2719137 w 4307305"/>
              <a:gd name="connsiteY7" fmla="*/ 421105 h 421105"/>
              <a:gd name="connsiteX8" fmla="*/ 3657600 w 4307305"/>
              <a:gd name="connsiteY8" fmla="*/ 397042 h 421105"/>
              <a:gd name="connsiteX9" fmla="*/ 3922295 w 4307305"/>
              <a:gd name="connsiteY9" fmla="*/ 348916 h 421105"/>
              <a:gd name="connsiteX10" fmla="*/ 3994484 w 4307305"/>
              <a:gd name="connsiteY10" fmla="*/ 312821 h 421105"/>
              <a:gd name="connsiteX11" fmla="*/ 4102769 w 4307305"/>
              <a:gd name="connsiteY11" fmla="*/ 264695 h 421105"/>
              <a:gd name="connsiteX12" fmla="*/ 4150895 w 4307305"/>
              <a:gd name="connsiteY12" fmla="*/ 228600 h 421105"/>
              <a:gd name="connsiteX13" fmla="*/ 4247147 w 4307305"/>
              <a:gd name="connsiteY13" fmla="*/ 204537 h 421105"/>
              <a:gd name="connsiteX14" fmla="*/ 4283242 w 4307305"/>
              <a:gd name="connsiteY14" fmla="*/ 180474 h 421105"/>
              <a:gd name="connsiteX15" fmla="*/ 4307305 w 4307305"/>
              <a:gd name="connsiteY15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745958 w 4307305"/>
              <a:gd name="connsiteY4" fmla="*/ 360948 h 421105"/>
              <a:gd name="connsiteX5" fmla="*/ 1732547 w 4307305"/>
              <a:gd name="connsiteY5" fmla="*/ 385011 h 421105"/>
              <a:gd name="connsiteX6" fmla="*/ 2719137 w 4307305"/>
              <a:gd name="connsiteY6" fmla="*/ 421105 h 421105"/>
              <a:gd name="connsiteX7" fmla="*/ 3657600 w 4307305"/>
              <a:gd name="connsiteY7" fmla="*/ 397042 h 421105"/>
              <a:gd name="connsiteX8" fmla="*/ 3922295 w 4307305"/>
              <a:gd name="connsiteY8" fmla="*/ 348916 h 421105"/>
              <a:gd name="connsiteX9" fmla="*/ 3994484 w 4307305"/>
              <a:gd name="connsiteY9" fmla="*/ 312821 h 421105"/>
              <a:gd name="connsiteX10" fmla="*/ 4102769 w 4307305"/>
              <a:gd name="connsiteY10" fmla="*/ 264695 h 421105"/>
              <a:gd name="connsiteX11" fmla="*/ 4150895 w 4307305"/>
              <a:gd name="connsiteY11" fmla="*/ 228600 h 421105"/>
              <a:gd name="connsiteX12" fmla="*/ 4247147 w 4307305"/>
              <a:gd name="connsiteY12" fmla="*/ 204537 h 421105"/>
              <a:gd name="connsiteX13" fmla="*/ 4283242 w 4307305"/>
              <a:gd name="connsiteY13" fmla="*/ 180474 h 421105"/>
              <a:gd name="connsiteX14" fmla="*/ 4307305 w 4307305"/>
              <a:gd name="connsiteY14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685800 w 4307305"/>
              <a:gd name="connsiteY3" fmla="*/ 336884 h 421105"/>
              <a:gd name="connsiteX4" fmla="*/ 1732547 w 4307305"/>
              <a:gd name="connsiteY4" fmla="*/ 385011 h 421105"/>
              <a:gd name="connsiteX5" fmla="*/ 2719137 w 4307305"/>
              <a:gd name="connsiteY5" fmla="*/ 421105 h 421105"/>
              <a:gd name="connsiteX6" fmla="*/ 3657600 w 4307305"/>
              <a:gd name="connsiteY6" fmla="*/ 397042 h 421105"/>
              <a:gd name="connsiteX7" fmla="*/ 3922295 w 4307305"/>
              <a:gd name="connsiteY7" fmla="*/ 348916 h 421105"/>
              <a:gd name="connsiteX8" fmla="*/ 3994484 w 4307305"/>
              <a:gd name="connsiteY8" fmla="*/ 312821 h 421105"/>
              <a:gd name="connsiteX9" fmla="*/ 4102769 w 4307305"/>
              <a:gd name="connsiteY9" fmla="*/ 264695 h 421105"/>
              <a:gd name="connsiteX10" fmla="*/ 4150895 w 4307305"/>
              <a:gd name="connsiteY10" fmla="*/ 228600 h 421105"/>
              <a:gd name="connsiteX11" fmla="*/ 4247147 w 4307305"/>
              <a:gd name="connsiteY11" fmla="*/ 204537 h 421105"/>
              <a:gd name="connsiteX12" fmla="*/ 4283242 w 4307305"/>
              <a:gd name="connsiteY12" fmla="*/ 180474 h 421105"/>
              <a:gd name="connsiteX13" fmla="*/ 4307305 w 4307305"/>
              <a:gd name="connsiteY13" fmla="*/ 144379 h 421105"/>
              <a:gd name="connsiteX0" fmla="*/ 0 w 4307305"/>
              <a:gd name="connsiteY0" fmla="*/ 0 h 421105"/>
              <a:gd name="connsiteX1" fmla="*/ 60158 w 4307305"/>
              <a:gd name="connsiteY1" fmla="*/ 24063 h 421105"/>
              <a:gd name="connsiteX2" fmla="*/ 457200 w 4307305"/>
              <a:gd name="connsiteY2" fmla="*/ 240632 h 421105"/>
              <a:gd name="connsiteX3" fmla="*/ 1732547 w 4307305"/>
              <a:gd name="connsiteY3" fmla="*/ 385011 h 421105"/>
              <a:gd name="connsiteX4" fmla="*/ 2719137 w 4307305"/>
              <a:gd name="connsiteY4" fmla="*/ 421105 h 421105"/>
              <a:gd name="connsiteX5" fmla="*/ 3657600 w 4307305"/>
              <a:gd name="connsiteY5" fmla="*/ 397042 h 421105"/>
              <a:gd name="connsiteX6" fmla="*/ 3922295 w 4307305"/>
              <a:gd name="connsiteY6" fmla="*/ 348916 h 421105"/>
              <a:gd name="connsiteX7" fmla="*/ 3994484 w 4307305"/>
              <a:gd name="connsiteY7" fmla="*/ 312821 h 421105"/>
              <a:gd name="connsiteX8" fmla="*/ 4102769 w 4307305"/>
              <a:gd name="connsiteY8" fmla="*/ 264695 h 421105"/>
              <a:gd name="connsiteX9" fmla="*/ 4150895 w 4307305"/>
              <a:gd name="connsiteY9" fmla="*/ 228600 h 421105"/>
              <a:gd name="connsiteX10" fmla="*/ 4247147 w 4307305"/>
              <a:gd name="connsiteY10" fmla="*/ 204537 h 421105"/>
              <a:gd name="connsiteX11" fmla="*/ 4283242 w 4307305"/>
              <a:gd name="connsiteY11" fmla="*/ 180474 h 421105"/>
              <a:gd name="connsiteX12" fmla="*/ 4307305 w 4307305"/>
              <a:gd name="connsiteY12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3994484 w 4307305"/>
              <a:gd name="connsiteY6" fmla="*/ 312821 h 421105"/>
              <a:gd name="connsiteX7" fmla="*/ 4102769 w 4307305"/>
              <a:gd name="connsiteY7" fmla="*/ 264695 h 421105"/>
              <a:gd name="connsiteX8" fmla="*/ 4150895 w 4307305"/>
              <a:gd name="connsiteY8" fmla="*/ 228600 h 421105"/>
              <a:gd name="connsiteX9" fmla="*/ 4247147 w 4307305"/>
              <a:gd name="connsiteY9" fmla="*/ 204537 h 421105"/>
              <a:gd name="connsiteX10" fmla="*/ 4283242 w 4307305"/>
              <a:gd name="connsiteY10" fmla="*/ 180474 h 421105"/>
              <a:gd name="connsiteX11" fmla="*/ 4307305 w 4307305"/>
              <a:gd name="connsiteY11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150895 w 4307305"/>
              <a:gd name="connsiteY7" fmla="*/ 228600 h 421105"/>
              <a:gd name="connsiteX8" fmla="*/ 4247147 w 4307305"/>
              <a:gd name="connsiteY8" fmla="*/ 204537 h 421105"/>
              <a:gd name="connsiteX9" fmla="*/ 4283242 w 4307305"/>
              <a:gd name="connsiteY9" fmla="*/ 180474 h 421105"/>
              <a:gd name="connsiteX10" fmla="*/ 4307305 w 4307305"/>
              <a:gd name="connsiteY10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247147 w 4307305"/>
              <a:gd name="connsiteY7" fmla="*/ 204537 h 421105"/>
              <a:gd name="connsiteX8" fmla="*/ 4283242 w 4307305"/>
              <a:gd name="connsiteY8" fmla="*/ 180474 h 421105"/>
              <a:gd name="connsiteX9" fmla="*/ 4307305 w 4307305"/>
              <a:gd name="connsiteY9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102769 w 4307305"/>
              <a:gd name="connsiteY6" fmla="*/ 264695 h 421105"/>
              <a:gd name="connsiteX7" fmla="*/ 4283242 w 4307305"/>
              <a:gd name="connsiteY7" fmla="*/ 180474 h 421105"/>
              <a:gd name="connsiteX8" fmla="*/ 4307305 w 4307305"/>
              <a:gd name="connsiteY8" fmla="*/ 144379 h 421105"/>
              <a:gd name="connsiteX0" fmla="*/ 0 w 4307305"/>
              <a:gd name="connsiteY0" fmla="*/ 0 h 421105"/>
              <a:gd name="connsiteX1" fmla="*/ 457200 w 4307305"/>
              <a:gd name="connsiteY1" fmla="*/ 240632 h 421105"/>
              <a:gd name="connsiteX2" fmla="*/ 1732547 w 4307305"/>
              <a:gd name="connsiteY2" fmla="*/ 385011 h 421105"/>
              <a:gd name="connsiteX3" fmla="*/ 2719137 w 4307305"/>
              <a:gd name="connsiteY3" fmla="*/ 421105 h 421105"/>
              <a:gd name="connsiteX4" fmla="*/ 3657600 w 4307305"/>
              <a:gd name="connsiteY4" fmla="*/ 397042 h 421105"/>
              <a:gd name="connsiteX5" fmla="*/ 3922295 w 4307305"/>
              <a:gd name="connsiteY5" fmla="*/ 348916 h 421105"/>
              <a:gd name="connsiteX6" fmla="*/ 4283242 w 4307305"/>
              <a:gd name="connsiteY6" fmla="*/ 180474 h 421105"/>
              <a:gd name="connsiteX7" fmla="*/ 4307305 w 4307305"/>
              <a:gd name="connsiteY7" fmla="*/ 144379 h 421105"/>
              <a:gd name="connsiteX0" fmla="*/ 0 w 4283242"/>
              <a:gd name="connsiteY0" fmla="*/ 0 h 421105"/>
              <a:gd name="connsiteX1" fmla="*/ 457200 w 4283242"/>
              <a:gd name="connsiteY1" fmla="*/ 240632 h 421105"/>
              <a:gd name="connsiteX2" fmla="*/ 1732547 w 4283242"/>
              <a:gd name="connsiteY2" fmla="*/ 385011 h 421105"/>
              <a:gd name="connsiteX3" fmla="*/ 2719137 w 4283242"/>
              <a:gd name="connsiteY3" fmla="*/ 421105 h 421105"/>
              <a:gd name="connsiteX4" fmla="*/ 3657600 w 4283242"/>
              <a:gd name="connsiteY4" fmla="*/ 397042 h 421105"/>
              <a:gd name="connsiteX5" fmla="*/ 3922295 w 4283242"/>
              <a:gd name="connsiteY5" fmla="*/ 348916 h 421105"/>
              <a:gd name="connsiteX6" fmla="*/ 4283242 w 4283242"/>
              <a:gd name="connsiteY6" fmla="*/ 180474 h 421105"/>
              <a:gd name="connsiteX0" fmla="*/ 0 w 4283242"/>
              <a:gd name="connsiteY0" fmla="*/ 0 h 422128"/>
              <a:gd name="connsiteX1" fmla="*/ 457200 w 4283242"/>
              <a:gd name="connsiteY1" fmla="*/ 240632 h 422128"/>
              <a:gd name="connsiteX2" fmla="*/ 1732547 w 4283242"/>
              <a:gd name="connsiteY2" fmla="*/ 385011 h 422128"/>
              <a:gd name="connsiteX3" fmla="*/ 2719137 w 4283242"/>
              <a:gd name="connsiteY3" fmla="*/ 421105 h 422128"/>
              <a:gd name="connsiteX4" fmla="*/ 3922295 w 4283242"/>
              <a:gd name="connsiteY4" fmla="*/ 348916 h 422128"/>
              <a:gd name="connsiteX5" fmla="*/ 4283242 w 4283242"/>
              <a:gd name="connsiteY5" fmla="*/ 180474 h 422128"/>
              <a:gd name="connsiteX0" fmla="*/ 0 w 4283242"/>
              <a:gd name="connsiteY0" fmla="*/ 0 h 391784"/>
              <a:gd name="connsiteX1" fmla="*/ 457200 w 4283242"/>
              <a:gd name="connsiteY1" fmla="*/ 240632 h 391784"/>
              <a:gd name="connsiteX2" fmla="*/ 1732547 w 4283242"/>
              <a:gd name="connsiteY2" fmla="*/ 385011 h 391784"/>
              <a:gd name="connsiteX3" fmla="*/ 3922295 w 4283242"/>
              <a:gd name="connsiteY3" fmla="*/ 348916 h 391784"/>
              <a:gd name="connsiteX4" fmla="*/ 4283242 w 4283242"/>
              <a:gd name="connsiteY4" fmla="*/ 180474 h 391784"/>
              <a:gd name="connsiteX0" fmla="*/ 0 w 4283242"/>
              <a:gd name="connsiteY0" fmla="*/ 0 h 459800"/>
              <a:gd name="connsiteX1" fmla="*/ 457200 w 4283242"/>
              <a:gd name="connsiteY1" fmla="*/ 240632 h 459800"/>
              <a:gd name="connsiteX2" fmla="*/ 2454442 w 4283242"/>
              <a:gd name="connsiteY2" fmla="*/ 457201 h 459800"/>
              <a:gd name="connsiteX3" fmla="*/ 3922295 w 4283242"/>
              <a:gd name="connsiteY3" fmla="*/ 348916 h 459800"/>
              <a:gd name="connsiteX4" fmla="*/ 4283242 w 4283242"/>
              <a:gd name="connsiteY4" fmla="*/ 180474 h 459800"/>
              <a:gd name="connsiteX0" fmla="*/ 0 w 4283242"/>
              <a:gd name="connsiteY0" fmla="*/ 0 h 457201"/>
              <a:gd name="connsiteX1" fmla="*/ 457200 w 4283242"/>
              <a:gd name="connsiteY1" fmla="*/ 240632 h 457201"/>
              <a:gd name="connsiteX2" fmla="*/ 2454442 w 4283242"/>
              <a:gd name="connsiteY2" fmla="*/ 457201 h 457201"/>
              <a:gd name="connsiteX3" fmla="*/ 3922295 w 4283242"/>
              <a:gd name="connsiteY3" fmla="*/ 348916 h 457201"/>
              <a:gd name="connsiteX4" fmla="*/ 4283242 w 4283242"/>
              <a:gd name="connsiteY4" fmla="*/ 180474 h 457201"/>
              <a:gd name="connsiteX0" fmla="*/ 0 w 4283242"/>
              <a:gd name="connsiteY0" fmla="*/ 0 h 457201"/>
              <a:gd name="connsiteX1" fmla="*/ 457200 w 4283242"/>
              <a:gd name="connsiteY1" fmla="*/ 240632 h 457201"/>
              <a:gd name="connsiteX2" fmla="*/ 2454442 w 4283242"/>
              <a:gd name="connsiteY2" fmla="*/ 457201 h 457201"/>
              <a:gd name="connsiteX3" fmla="*/ 3922295 w 4283242"/>
              <a:gd name="connsiteY3" fmla="*/ 348916 h 457201"/>
              <a:gd name="connsiteX4" fmla="*/ 4283242 w 4283242"/>
              <a:gd name="connsiteY4" fmla="*/ 180474 h 457201"/>
              <a:gd name="connsiteX0" fmla="*/ 0 w 4283242"/>
              <a:gd name="connsiteY0" fmla="*/ 0 h 505327"/>
              <a:gd name="connsiteX1" fmla="*/ 457200 w 4283242"/>
              <a:gd name="connsiteY1" fmla="*/ 240632 h 505327"/>
              <a:gd name="connsiteX2" fmla="*/ 2045369 w 4283242"/>
              <a:gd name="connsiteY2" fmla="*/ 505327 h 505327"/>
              <a:gd name="connsiteX3" fmla="*/ 39222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457200 w 4283242"/>
              <a:gd name="connsiteY1" fmla="*/ 240632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283242"/>
              <a:gd name="connsiteY0" fmla="*/ 0 h 505327"/>
              <a:gd name="connsiteX1" fmla="*/ 757989 w 4283242"/>
              <a:gd name="connsiteY1" fmla="*/ 336885 h 505327"/>
              <a:gd name="connsiteX2" fmla="*/ 2045369 w 4283242"/>
              <a:gd name="connsiteY2" fmla="*/ 505327 h 505327"/>
              <a:gd name="connsiteX3" fmla="*/ 3693695 w 4283242"/>
              <a:gd name="connsiteY3" fmla="*/ 348916 h 505327"/>
              <a:gd name="connsiteX4" fmla="*/ 4283242 w 4283242"/>
              <a:gd name="connsiteY4" fmla="*/ 180474 h 505327"/>
              <a:gd name="connsiteX0" fmla="*/ 0 w 4415590"/>
              <a:gd name="connsiteY0" fmla="*/ 0 h 505327"/>
              <a:gd name="connsiteX1" fmla="*/ 757989 w 4415590"/>
              <a:gd name="connsiteY1" fmla="*/ 336885 h 505327"/>
              <a:gd name="connsiteX2" fmla="*/ 2045369 w 4415590"/>
              <a:gd name="connsiteY2" fmla="*/ 505327 h 505327"/>
              <a:gd name="connsiteX3" fmla="*/ 3693695 w 4415590"/>
              <a:gd name="connsiteY3" fmla="*/ 348916 h 505327"/>
              <a:gd name="connsiteX4" fmla="*/ 4415590 w 4415590"/>
              <a:gd name="connsiteY4" fmla="*/ 377606 h 505327"/>
              <a:gd name="connsiteX0" fmla="*/ 0 w 4415590"/>
              <a:gd name="connsiteY0" fmla="*/ 0 h 508638"/>
              <a:gd name="connsiteX1" fmla="*/ 757989 w 4415590"/>
              <a:gd name="connsiteY1" fmla="*/ 336885 h 508638"/>
              <a:gd name="connsiteX2" fmla="*/ 2045369 w 4415590"/>
              <a:gd name="connsiteY2" fmla="*/ 505327 h 508638"/>
              <a:gd name="connsiteX3" fmla="*/ 3392906 w 4415590"/>
              <a:gd name="connsiteY3" fmla="*/ 504714 h 508638"/>
              <a:gd name="connsiteX4" fmla="*/ 4415590 w 4415590"/>
              <a:gd name="connsiteY4" fmla="*/ 377606 h 508638"/>
              <a:gd name="connsiteX0" fmla="*/ 0 w 4415590"/>
              <a:gd name="connsiteY0" fmla="*/ 0 h 509610"/>
              <a:gd name="connsiteX1" fmla="*/ 757989 w 4415590"/>
              <a:gd name="connsiteY1" fmla="*/ 336885 h 509610"/>
              <a:gd name="connsiteX2" fmla="*/ 2045369 w 4415590"/>
              <a:gd name="connsiteY2" fmla="*/ 505327 h 509610"/>
              <a:gd name="connsiteX3" fmla="*/ 3392906 w 4415590"/>
              <a:gd name="connsiteY3" fmla="*/ 504714 h 509610"/>
              <a:gd name="connsiteX4" fmla="*/ 4415590 w 4415590"/>
              <a:gd name="connsiteY4" fmla="*/ 377606 h 509610"/>
              <a:gd name="connsiteX0" fmla="*/ 0 w 4415590"/>
              <a:gd name="connsiteY0" fmla="*/ 0 h 512350"/>
              <a:gd name="connsiteX1" fmla="*/ 757989 w 4415590"/>
              <a:gd name="connsiteY1" fmla="*/ 336885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26693 h 539043"/>
              <a:gd name="connsiteX1" fmla="*/ 1143000 w 4415590"/>
              <a:gd name="connsiteY1" fmla="*/ 86957 h 539043"/>
              <a:gd name="connsiteX2" fmla="*/ 2622885 w 4415590"/>
              <a:gd name="connsiteY2" fmla="*/ 160012 h 539043"/>
              <a:gd name="connsiteX3" fmla="*/ 3392906 w 4415590"/>
              <a:gd name="connsiteY3" fmla="*/ 531407 h 539043"/>
              <a:gd name="connsiteX4" fmla="*/ 4415590 w 4415590"/>
              <a:gd name="connsiteY4" fmla="*/ 404299 h 539043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143000 w 4415590"/>
              <a:gd name="connsiteY1" fmla="*/ 60264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780673 w 4415590"/>
              <a:gd name="connsiteY1" fmla="*/ 38007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350"/>
              <a:gd name="connsiteX1" fmla="*/ 1780673 w 4415590"/>
              <a:gd name="connsiteY1" fmla="*/ 38007 h 512350"/>
              <a:gd name="connsiteX2" fmla="*/ 2622885 w 4415590"/>
              <a:gd name="connsiteY2" fmla="*/ 133319 h 512350"/>
              <a:gd name="connsiteX3" fmla="*/ 3392906 w 4415590"/>
              <a:gd name="connsiteY3" fmla="*/ 504714 h 512350"/>
              <a:gd name="connsiteX4" fmla="*/ 4415590 w 4415590"/>
              <a:gd name="connsiteY4" fmla="*/ 377606 h 512350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780673 w 4415590"/>
              <a:gd name="connsiteY1" fmla="*/ 38007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2039"/>
              <a:gd name="connsiteX1" fmla="*/ 1576137 w 4415590"/>
              <a:gd name="connsiteY1" fmla="*/ 18929 h 512039"/>
              <a:gd name="connsiteX2" fmla="*/ 3068053 w 4415590"/>
              <a:gd name="connsiteY2" fmla="*/ 139678 h 512039"/>
              <a:gd name="connsiteX3" fmla="*/ 3392906 w 4415590"/>
              <a:gd name="connsiteY3" fmla="*/ 504714 h 512039"/>
              <a:gd name="connsiteX4" fmla="*/ 4415590 w 4415590"/>
              <a:gd name="connsiteY4" fmla="*/ 377606 h 512039"/>
              <a:gd name="connsiteX0" fmla="*/ 0 w 4415590"/>
              <a:gd name="connsiteY0" fmla="*/ 0 h 515079"/>
              <a:gd name="connsiteX1" fmla="*/ 1576137 w 4415590"/>
              <a:gd name="connsiteY1" fmla="*/ 18929 h 515079"/>
              <a:gd name="connsiteX2" fmla="*/ 3068053 w 4415590"/>
              <a:gd name="connsiteY2" fmla="*/ 139678 h 515079"/>
              <a:gd name="connsiteX3" fmla="*/ 3561349 w 4415590"/>
              <a:gd name="connsiteY3" fmla="*/ 507894 h 515079"/>
              <a:gd name="connsiteX4" fmla="*/ 4415590 w 4415590"/>
              <a:gd name="connsiteY4" fmla="*/ 377606 h 515079"/>
              <a:gd name="connsiteX0" fmla="*/ 0 w 4415590"/>
              <a:gd name="connsiteY0" fmla="*/ 0 h 507911"/>
              <a:gd name="connsiteX1" fmla="*/ 1576137 w 4415590"/>
              <a:gd name="connsiteY1" fmla="*/ 18929 h 507911"/>
              <a:gd name="connsiteX2" fmla="*/ 3068053 w 4415590"/>
              <a:gd name="connsiteY2" fmla="*/ 139678 h 507911"/>
              <a:gd name="connsiteX3" fmla="*/ 3561349 w 4415590"/>
              <a:gd name="connsiteY3" fmla="*/ 507894 h 507911"/>
              <a:gd name="connsiteX4" fmla="*/ 4415590 w 4415590"/>
              <a:gd name="connsiteY4" fmla="*/ 377606 h 507911"/>
              <a:gd name="connsiteX0" fmla="*/ 0 w 4415590"/>
              <a:gd name="connsiteY0" fmla="*/ 0 h 515027"/>
              <a:gd name="connsiteX1" fmla="*/ 1576137 w 4415590"/>
              <a:gd name="connsiteY1" fmla="*/ 18929 h 515027"/>
              <a:gd name="connsiteX2" fmla="*/ 3068053 w 4415590"/>
              <a:gd name="connsiteY2" fmla="*/ 139678 h 515027"/>
              <a:gd name="connsiteX3" fmla="*/ 3561349 w 4415590"/>
              <a:gd name="connsiteY3" fmla="*/ 507894 h 515027"/>
              <a:gd name="connsiteX4" fmla="*/ 4415590 w 4415590"/>
              <a:gd name="connsiteY4" fmla="*/ 377606 h 515027"/>
              <a:gd name="connsiteX0" fmla="*/ 0 w 4307306"/>
              <a:gd name="connsiteY0" fmla="*/ 0 h 519000"/>
              <a:gd name="connsiteX1" fmla="*/ 1576137 w 4307306"/>
              <a:gd name="connsiteY1" fmla="*/ 18929 h 519000"/>
              <a:gd name="connsiteX2" fmla="*/ 3068053 w 4307306"/>
              <a:gd name="connsiteY2" fmla="*/ 139678 h 519000"/>
              <a:gd name="connsiteX3" fmla="*/ 3561349 w 4307306"/>
              <a:gd name="connsiteY3" fmla="*/ 507894 h 519000"/>
              <a:gd name="connsiteX4" fmla="*/ 4307306 w 4307306"/>
              <a:gd name="connsiteY4" fmla="*/ 412581 h 519000"/>
              <a:gd name="connsiteX0" fmla="*/ 0 w 3862138"/>
              <a:gd name="connsiteY0" fmla="*/ 148 h 500071"/>
              <a:gd name="connsiteX1" fmla="*/ 1130969 w 3862138"/>
              <a:gd name="connsiteY1" fmla="*/ 0 h 500071"/>
              <a:gd name="connsiteX2" fmla="*/ 2622885 w 3862138"/>
              <a:gd name="connsiteY2" fmla="*/ 120749 h 500071"/>
              <a:gd name="connsiteX3" fmla="*/ 3116181 w 3862138"/>
              <a:gd name="connsiteY3" fmla="*/ 488965 h 500071"/>
              <a:gd name="connsiteX4" fmla="*/ 3862138 w 3862138"/>
              <a:gd name="connsiteY4" fmla="*/ 393652 h 50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2138" h="500071">
                <a:moveTo>
                  <a:pt x="0" y="148"/>
                </a:moveTo>
                <a:lnTo>
                  <a:pt x="1130969" y="0"/>
                </a:lnTo>
                <a:cubicBezTo>
                  <a:pt x="2121569" y="21063"/>
                  <a:pt x="2065422" y="-940"/>
                  <a:pt x="2622885" y="120749"/>
                </a:cubicBezTo>
                <a:cubicBezTo>
                  <a:pt x="2875548" y="282816"/>
                  <a:pt x="2909639" y="443481"/>
                  <a:pt x="3116181" y="488965"/>
                </a:cubicBezTo>
                <a:cubicBezTo>
                  <a:pt x="3322723" y="534449"/>
                  <a:pt x="3797970" y="427741"/>
                  <a:pt x="3862138" y="393652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32355-1D60-480F-A74E-047C503C43CD}"/>
              </a:ext>
            </a:extLst>
          </p:cNvPr>
          <p:cNvSpPr txBox="1"/>
          <p:nvPr/>
        </p:nvSpPr>
        <p:spPr>
          <a:xfrm>
            <a:off x="4424964" y="4250256"/>
            <a:ext cx="3140242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Frequency transformation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8FE5659-FC63-4EF0-B77F-4BCDC9B9A194}"/>
              </a:ext>
            </a:extLst>
          </p:cNvPr>
          <p:cNvSpPr/>
          <p:nvPr/>
        </p:nvSpPr>
        <p:spPr>
          <a:xfrm>
            <a:off x="4781349" y="2755232"/>
            <a:ext cx="3761071" cy="1520821"/>
          </a:xfrm>
          <a:custGeom>
            <a:avLst/>
            <a:gdLst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300790 w 3838074"/>
              <a:gd name="connsiteY16" fmla="*/ 36094 h 1528010"/>
              <a:gd name="connsiteX17" fmla="*/ 156411 w 3838074"/>
              <a:gd name="connsiteY17" fmla="*/ 12031 h 1528010"/>
              <a:gd name="connsiteX18" fmla="*/ 0 w 3838074"/>
              <a:gd name="connsiteY18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300790 w 3838074"/>
              <a:gd name="connsiteY16" fmla="*/ 36094 h 1528010"/>
              <a:gd name="connsiteX17" fmla="*/ 0 w 3838074"/>
              <a:gd name="connsiteY17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878305 w 3838074"/>
              <a:gd name="connsiteY15" fmla="*/ 60157 h 1528010"/>
              <a:gd name="connsiteX16" fmla="*/ 0 w 3838074"/>
              <a:gd name="connsiteY16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275348 w 3838074"/>
              <a:gd name="connsiteY13" fmla="*/ 120315 h 1528010"/>
              <a:gd name="connsiteX14" fmla="*/ 1046748 w 3838074"/>
              <a:gd name="connsiteY14" fmla="*/ 84221 h 1528010"/>
              <a:gd name="connsiteX15" fmla="*/ 0 w 3838074"/>
              <a:gd name="connsiteY15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467853 w 3838074"/>
              <a:gd name="connsiteY12" fmla="*/ 156410 h 1528010"/>
              <a:gd name="connsiteX13" fmla="*/ 1046748 w 3838074"/>
              <a:gd name="connsiteY13" fmla="*/ 84221 h 1528010"/>
              <a:gd name="connsiteX14" fmla="*/ 0 w 3838074"/>
              <a:gd name="connsiteY14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588169 w 3838074"/>
              <a:gd name="connsiteY11" fmla="*/ 168442 h 1528010"/>
              <a:gd name="connsiteX12" fmla="*/ 1046748 w 3838074"/>
              <a:gd name="connsiteY12" fmla="*/ 84221 h 1528010"/>
              <a:gd name="connsiteX13" fmla="*/ 0 w 3838074"/>
              <a:gd name="connsiteY13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2117558 w 3838074"/>
              <a:gd name="connsiteY9" fmla="*/ 276726 h 1528010"/>
              <a:gd name="connsiteX10" fmla="*/ 1864895 w 3838074"/>
              <a:gd name="connsiteY10" fmla="*/ 216568 h 1528010"/>
              <a:gd name="connsiteX11" fmla="*/ 1046748 w 3838074"/>
              <a:gd name="connsiteY11" fmla="*/ 84221 h 1528010"/>
              <a:gd name="connsiteX12" fmla="*/ 0 w 3838074"/>
              <a:gd name="connsiteY12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2273969 w 3838074"/>
              <a:gd name="connsiteY8" fmla="*/ 336884 h 1528010"/>
              <a:gd name="connsiteX9" fmla="*/ 1864895 w 3838074"/>
              <a:gd name="connsiteY9" fmla="*/ 216568 h 1528010"/>
              <a:gd name="connsiteX10" fmla="*/ 1046748 w 3838074"/>
              <a:gd name="connsiteY10" fmla="*/ 84221 h 1528010"/>
              <a:gd name="connsiteX11" fmla="*/ 0 w 3838074"/>
              <a:gd name="connsiteY11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3284621 w 3838074"/>
              <a:gd name="connsiteY6" fmla="*/ 818147 h 1528010"/>
              <a:gd name="connsiteX7" fmla="*/ 2851484 w 3838074"/>
              <a:gd name="connsiteY7" fmla="*/ 565484 h 1528010"/>
              <a:gd name="connsiteX8" fmla="*/ 1864895 w 3838074"/>
              <a:gd name="connsiteY8" fmla="*/ 216568 h 1528010"/>
              <a:gd name="connsiteX9" fmla="*/ 1046748 w 3838074"/>
              <a:gd name="connsiteY9" fmla="*/ 84221 h 1528010"/>
              <a:gd name="connsiteX10" fmla="*/ 0 w 3838074"/>
              <a:gd name="connsiteY10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3501190 w 3838074"/>
              <a:gd name="connsiteY5" fmla="*/ 974557 h 1528010"/>
              <a:gd name="connsiteX6" fmla="*/ 2851484 w 3838074"/>
              <a:gd name="connsiteY6" fmla="*/ 565484 h 1528010"/>
              <a:gd name="connsiteX7" fmla="*/ 1864895 w 3838074"/>
              <a:gd name="connsiteY7" fmla="*/ 216568 h 1528010"/>
              <a:gd name="connsiteX8" fmla="*/ 1046748 w 3838074"/>
              <a:gd name="connsiteY8" fmla="*/ 84221 h 1528010"/>
              <a:gd name="connsiteX9" fmla="*/ 0 w 3838074"/>
              <a:gd name="connsiteY9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3585411 w 3838074"/>
              <a:gd name="connsiteY4" fmla="*/ 1058779 h 1528010"/>
              <a:gd name="connsiteX5" fmla="*/ 2851484 w 3838074"/>
              <a:gd name="connsiteY5" fmla="*/ 565484 h 1528010"/>
              <a:gd name="connsiteX6" fmla="*/ 1864895 w 3838074"/>
              <a:gd name="connsiteY6" fmla="*/ 216568 h 1528010"/>
              <a:gd name="connsiteX7" fmla="*/ 1046748 w 3838074"/>
              <a:gd name="connsiteY7" fmla="*/ 84221 h 1528010"/>
              <a:gd name="connsiteX8" fmla="*/ 0 w 3838074"/>
              <a:gd name="connsiteY8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3645569 w 3838074"/>
              <a:gd name="connsiteY3" fmla="*/ 1155031 h 1528010"/>
              <a:gd name="connsiteX4" fmla="*/ 2851484 w 3838074"/>
              <a:gd name="connsiteY4" fmla="*/ 565484 h 1528010"/>
              <a:gd name="connsiteX5" fmla="*/ 1864895 w 3838074"/>
              <a:gd name="connsiteY5" fmla="*/ 216568 h 1528010"/>
              <a:gd name="connsiteX6" fmla="*/ 1046748 w 3838074"/>
              <a:gd name="connsiteY6" fmla="*/ 84221 h 1528010"/>
              <a:gd name="connsiteX7" fmla="*/ 0 w 3838074"/>
              <a:gd name="connsiteY7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3693695 w 3838074"/>
              <a:gd name="connsiteY2" fmla="*/ 1215189 h 1528010"/>
              <a:gd name="connsiteX3" fmla="*/ 2851484 w 3838074"/>
              <a:gd name="connsiteY3" fmla="*/ 565484 h 1528010"/>
              <a:gd name="connsiteX4" fmla="*/ 1864895 w 3838074"/>
              <a:gd name="connsiteY4" fmla="*/ 216568 h 1528010"/>
              <a:gd name="connsiteX5" fmla="*/ 1046748 w 3838074"/>
              <a:gd name="connsiteY5" fmla="*/ 84221 h 1528010"/>
              <a:gd name="connsiteX6" fmla="*/ 0 w 3838074"/>
              <a:gd name="connsiteY6" fmla="*/ 0 h 1528010"/>
              <a:gd name="connsiteX0" fmla="*/ 3838074 w 3838074"/>
              <a:gd name="connsiteY0" fmla="*/ 1528010 h 1528010"/>
              <a:gd name="connsiteX1" fmla="*/ 3729790 w 3838074"/>
              <a:gd name="connsiteY1" fmla="*/ 1299410 h 1528010"/>
              <a:gd name="connsiteX2" fmla="*/ 2851484 w 3838074"/>
              <a:gd name="connsiteY2" fmla="*/ 565484 h 1528010"/>
              <a:gd name="connsiteX3" fmla="*/ 1864895 w 3838074"/>
              <a:gd name="connsiteY3" fmla="*/ 216568 h 1528010"/>
              <a:gd name="connsiteX4" fmla="*/ 1046748 w 3838074"/>
              <a:gd name="connsiteY4" fmla="*/ 84221 h 1528010"/>
              <a:gd name="connsiteX5" fmla="*/ 0 w 3838074"/>
              <a:gd name="connsiteY5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  <a:gd name="connsiteX0" fmla="*/ 3838074 w 3838074"/>
              <a:gd name="connsiteY0" fmla="*/ 1528010 h 1528010"/>
              <a:gd name="connsiteX1" fmla="*/ 2851484 w 3838074"/>
              <a:gd name="connsiteY1" fmla="*/ 565484 h 1528010"/>
              <a:gd name="connsiteX2" fmla="*/ 1864895 w 3838074"/>
              <a:gd name="connsiteY2" fmla="*/ 216568 h 1528010"/>
              <a:gd name="connsiteX3" fmla="*/ 1046748 w 3838074"/>
              <a:gd name="connsiteY3" fmla="*/ 84221 h 1528010"/>
              <a:gd name="connsiteX4" fmla="*/ 0 w 3838074"/>
              <a:gd name="connsiteY4" fmla="*/ 0 h 1528010"/>
              <a:gd name="connsiteX0" fmla="*/ 3737638 w 3737638"/>
              <a:gd name="connsiteY0" fmla="*/ 1528010 h 1528010"/>
              <a:gd name="connsiteX1" fmla="*/ 2751048 w 3737638"/>
              <a:gd name="connsiteY1" fmla="*/ 565484 h 1528010"/>
              <a:gd name="connsiteX2" fmla="*/ 1764459 w 3737638"/>
              <a:gd name="connsiteY2" fmla="*/ 216568 h 1528010"/>
              <a:gd name="connsiteX3" fmla="*/ 946312 w 3737638"/>
              <a:gd name="connsiteY3" fmla="*/ 84221 h 1528010"/>
              <a:gd name="connsiteX4" fmla="*/ 0 w 3737638"/>
              <a:gd name="connsiteY4" fmla="*/ 0 h 152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7638" h="1528010">
                <a:moveTo>
                  <a:pt x="3737638" y="1528010"/>
                </a:moveTo>
                <a:cubicBezTo>
                  <a:pt x="3532099" y="1327484"/>
                  <a:pt x="3356637" y="856248"/>
                  <a:pt x="2751048" y="565484"/>
                </a:cubicBezTo>
                <a:cubicBezTo>
                  <a:pt x="2395079" y="394571"/>
                  <a:pt x="2065248" y="296779"/>
                  <a:pt x="1764459" y="216568"/>
                </a:cubicBezTo>
                <a:cubicBezTo>
                  <a:pt x="1463670" y="136358"/>
                  <a:pt x="1240388" y="120316"/>
                  <a:pt x="946312" y="84221"/>
                </a:cubicBezTo>
                <a:cubicBezTo>
                  <a:pt x="652236" y="48126"/>
                  <a:pt x="218072" y="17546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6BCF-9993-4FA8-9E4D-7AFDF6FB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Looking at speech: frequency</a:t>
            </a:r>
            <a:r>
              <a:rPr lang="en-US" dirty="0"/>
              <a:t> </a:t>
            </a:r>
            <a:r>
              <a:rPr lang="cs-CZ" dirty="0"/>
              <a:t>domain</a:t>
            </a:r>
            <a:endParaRPr lang="en-US" dirty="0"/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213613-4630-4777-976D-F70FA4CB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557050"/>
            <a:ext cx="10058420" cy="2286005"/>
          </a:xfrm>
          <a:prstGeom prst="rect">
            <a:avLst/>
          </a:prstGeom>
        </p:spPr>
      </p:pic>
      <p:pic>
        <p:nvPicPr>
          <p:cNvPr id="16" name="woman_065a">
            <a:hlinkClick r:id="" action="ppaction://media"/>
            <a:extLst>
              <a:ext uri="{FF2B5EF4-FFF2-40B4-BE49-F238E27FC236}">
                <a16:creationId xmlns:a16="http://schemas.microsoft.com/office/drawing/2014/main" id="{32D81BD6-72D3-4578-B62D-3B25DE0AF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579" y="2202943"/>
            <a:ext cx="406400" cy="406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A43F084-8DA2-4AA9-BB55-512CDB216B00}"/>
              </a:ext>
            </a:extLst>
          </p:cNvPr>
          <p:cNvSpPr/>
          <p:nvPr/>
        </p:nvSpPr>
        <p:spPr>
          <a:xfrm>
            <a:off x="4908885" y="1768296"/>
            <a:ext cx="64166" cy="1543315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2F5C89-7716-496E-93BD-889FD07F9896}"/>
              </a:ext>
            </a:extLst>
          </p:cNvPr>
          <p:cNvSpPr/>
          <p:nvPr/>
        </p:nvSpPr>
        <p:spPr>
          <a:xfrm>
            <a:off x="6868028" y="1768296"/>
            <a:ext cx="64166" cy="1516325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B19752-B61C-4C72-87F9-9D2CA7969E82}"/>
              </a:ext>
            </a:extLst>
          </p:cNvPr>
          <p:cNvCxnSpPr>
            <a:cxnSpLocks/>
          </p:cNvCxnSpPr>
          <p:nvPr/>
        </p:nvCxnSpPr>
        <p:spPr>
          <a:xfrm flipH="1">
            <a:off x="916739" y="3311611"/>
            <a:ext cx="3992146" cy="95071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9180F5-85E1-4540-9F9C-A2F86BFBC323}"/>
              </a:ext>
            </a:extLst>
          </p:cNvPr>
          <p:cNvCxnSpPr>
            <a:cxnSpLocks/>
          </p:cNvCxnSpPr>
          <p:nvPr/>
        </p:nvCxnSpPr>
        <p:spPr>
          <a:xfrm flipH="1">
            <a:off x="4766670" y="3311611"/>
            <a:ext cx="206381" cy="95071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8F429E8-224F-4E11-85FF-F35E0EEE9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738" y="4262325"/>
            <a:ext cx="3849930" cy="24062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A46E23-9DD9-46A3-BF0D-FE6C8EFE2CE4}"/>
              </a:ext>
            </a:extLst>
          </p:cNvPr>
          <p:cNvSpPr txBox="1"/>
          <p:nvPr/>
        </p:nvSpPr>
        <p:spPr>
          <a:xfrm>
            <a:off x="4963187" y="4990153"/>
            <a:ext cx="49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6854E9-F290-455C-89FE-17E6B3650CD5}"/>
              </a:ext>
            </a:extLst>
          </p:cNvPr>
          <p:cNvSpPr/>
          <p:nvPr/>
        </p:nvSpPr>
        <p:spPr>
          <a:xfrm>
            <a:off x="916739" y="4262325"/>
            <a:ext cx="3849930" cy="237898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035070-D4FA-4BCB-85B9-80E154393ACF}"/>
              </a:ext>
            </a:extLst>
          </p:cNvPr>
          <p:cNvCxnSpPr>
            <a:cxnSpLocks/>
          </p:cNvCxnSpPr>
          <p:nvPr/>
        </p:nvCxnSpPr>
        <p:spPr>
          <a:xfrm>
            <a:off x="6868028" y="3311611"/>
            <a:ext cx="298786" cy="95071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A874AB3-A378-4081-ABCE-5655E1528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2975" y="4320975"/>
            <a:ext cx="3657607" cy="228600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43865-A6FA-4C36-83F6-BF62F5F7AA04}"/>
              </a:ext>
            </a:extLst>
          </p:cNvPr>
          <p:cNvCxnSpPr>
            <a:cxnSpLocks/>
          </p:cNvCxnSpPr>
          <p:nvPr/>
        </p:nvCxnSpPr>
        <p:spPr>
          <a:xfrm>
            <a:off x="6958265" y="3311611"/>
            <a:ext cx="4058479" cy="95071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6F1F8-7DFD-4369-B0E4-23A1495213CB}"/>
              </a:ext>
            </a:extLst>
          </p:cNvPr>
          <p:cNvSpPr/>
          <p:nvPr/>
        </p:nvSpPr>
        <p:spPr>
          <a:xfrm>
            <a:off x="7166814" y="4262325"/>
            <a:ext cx="3849930" cy="2378986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EBD628-54ED-46F5-9A5C-B5EF2855F41B}"/>
              </a:ext>
            </a:extLst>
          </p:cNvPr>
          <p:cNvSpPr txBox="1"/>
          <p:nvPr/>
        </p:nvSpPr>
        <p:spPr>
          <a:xfrm>
            <a:off x="6244389" y="4990153"/>
            <a:ext cx="72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a:</a:t>
            </a:r>
          </a:p>
        </p:txBody>
      </p:sp>
    </p:spTree>
    <p:extLst>
      <p:ext uri="{BB962C8B-B14F-4D97-AF65-F5344CB8AC3E}">
        <p14:creationId xmlns:p14="http://schemas.microsoft.com/office/powerpoint/2010/main" val="12345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0FB5-372B-404F-A9A9-4F71AEE2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Speech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BA5A4-BF2D-462A-B10E-0EB32F0A8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7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614A-0554-4942-BEF0-CFCD7FC6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extracting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AF3-2CBA-4ECE-8E64-B85B48D2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Representing information in the speech signal which is relevant to the task</a:t>
            </a:r>
          </a:p>
          <a:p>
            <a:pPr>
              <a:lnSpc>
                <a:spcPct val="100000"/>
              </a:lnSpc>
            </a:pPr>
            <a:r>
              <a:rPr lang="en-US" dirty="0"/>
              <a:t>Discarding information irrelevant to the task</a:t>
            </a:r>
          </a:p>
          <a:p>
            <a:pPr>
              <a:lnSpc>
                <a:spcPct val="100000"/>
              </a:lnSpc>
            </a:pPr>
            <a:r>
              <a:rPr lang="en-US" dirty="0"/>
              <a:t>Discarding redundancies</a:t>
            </a:r>
          </a:p>
          <a:p>
            <a:pPr>
              <a:lnSpc>
                <a:spcPct val="100000"/>
              </a:lnSpc>
            </a:pPr>
            <a:r>
              <a:rPr lang="en-US" dirty="0"/>
              <a:t>Reducing dimensionality</a:t>
            </a:r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47504D-ABD4-4E81-AC38-DAC87F8A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4415584"/>
            <a:ext cx="8229616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C6B6-C835-476A-8724-93A13DFF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7"/>
            <a:ext cx="10515600" cy="1325563"/>
          </a:xfrm>
        </p:spPr>
        <p:txBody>
          <a:bodyPr/>
          <a:lstStyle/>
          <a:p>
            <a:r>
              <a:rPr lang="en-US" dirty="0"/>
              <a:t>MFCCs = Mel frequency cepstral coefficients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6B30E-E11E-4BF8-A33F-78C6FC9C9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014" y="1378639"/>
            <a:ext cx="7421972" cy="5352006"/>
          </a:xfrm>
        </p:spPr>
      </p:pic>
    </p:spTree>
    <p:extLst>
      <p:ext uri="{BB962C8B-B14F-4D97-AF65-F5344CB8AC3E}">
        <p14:creationId xmlns:p14="http://schemas.microsoft.com/office/powerpoint/2010/main" val="104929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5EFA-2B6E-4A57-90DB-6DA8D997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E3EB-BE33-4B83-B6E1-FC29A1757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5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AFF4-0A76-42C6-8F21-0E48411D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Speaker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BBCD7-8F99-41AA-95A3-4D668267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2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21C5-7077-46C9-B69F-B9662440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 speaker verification</a:t>
            </a:r>
          </a:p>
        </p:txBody>
      </p:sp>
      <p:pic>
        <p:nvPicPr>
          <p:cNvPr id="4" name="Content Placeholder 3" descr="Icon&#10;&#10;Description automatically generated with medium confidence">
            <a:extLst>
              <a:ext uri="{FF2B5EF4-FFF2-40B4-BE49-F238E27FC236}">
                <a16:creationId xmlns:a16="http://schemas.microsoft.com/office/drawing/2014/main" id="{C92091F3-1312-4841-9C8E-3ABBED803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1" t="53360" r="4696" b="9418"/>
          <a:stretch/>
        </p:blipFill>
        <p:spPr>
          <a:xfrm>
            <a:off x="2213017" y="1457329"/>
            <a:ext cx="894665" cy="999002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0ABE410-2F7A-4E01-968F-A827EC7E3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254531" y="1577626"/>
            <a:ext cx="884376" cy="3240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ACAA5A0-86A6-4D9B-A841-73893FB1703F}"/>
              </a:ext>
            </a:extLst>
          </p:cNvPr>
          <p:cNvSpPr/>
          <p:nvPr/>
        </p:nvSpPr>
        <p:spPr>
          <a:xfrm>
            <a:off x="3079044" y="1491295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 descr="Icon&#10;&#10;Description automatically generated with medium confidence">
            <a:extLst>
              <a:ext uri="{FF2B5EF4-FFF2-40B4-BE49-F238E27FC236}">
                <a16:creationId xmlns:a16="http://schemas.microsoft.com/office/drawing/2014/main" id="{BCAE728D-FED5-48BD-BBB3-0A3BB1A43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53115" r="73501" b="9663"/>
          <a:stretch/>
        </p:blipFill>
        <p:spPr>
          <a:xfrm>
            <a:off x="2158345" y="2696797"/>
            <a:ext cx="894665" cy="99900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94FA3DF-8EE3-41D5-A4F3-1F0371A60F36}"/>
              </a:ext>
            </a:extLst>
          </p:cNvPr>
          <p:cNvSpPr/>
          <p:nvPr/>
        </p:nvSpPr>
        <p:spPr>
          <a:xfrm>
            <a:off x="2959387" y="2648223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120B30E-68FA-4A21-A114-9C91DFB4B3F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3196781" y="2695869"/>
            <a:ext cx="885600" cy="403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CF128-5F52-4315-85CC-5B5BD0AA428D}"/>
              </a:ext>
            </a:extLst>
          </p:cNvPr>
          <p:cNvSpPr/>
          <p:nvPr/>
        </p:nvSpPr>
        <p:spPr>
          <a:xfrm>
            <a:off x="5243512" y="2098683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verification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E0C3C-05AD-4E1E-AD58-0873F8E537C5}"/>
              </a:ext>
            </a:extLst>
          </p:cNvPr>
          <p:cNvCxnSpPr>
            <a:cxnSpLocks/>
          </p:cNvCxnSpPr>
          <p:nvPr/>
        </p:nvCxnSpPr>
        <p:spPr>
          <a:xfrm>
            <a:off x="4463716" y="2040513"/>
            <a:ext cx="779796" cy="1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1DF01-F06E-48C9-BE72-C9F30FCF048B}"/>
              </a:ext>
            </a:extLst>
          </p:cNvPr>
          <p:cNvCxnSpPr>
            <a:cxnSpLocks/>
          </p:cNvCxnSpPr>
          <p:nvPr/>
        </p:nvCxnSpPr>
        <p:spPr>
          <a:xfrm flipV="1">
            <a:off x="4509561" y="2659784"/>
            <a:ext cx="738514" cy="23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655925-5CA1-469B-8740-602E974B725B}"/>
              </a:ext>
            </a:extLst>
          </p:cNvPr>
          <p:cNvCxnSpPr>
            <a:cxnSpLocks/>
          </p:cNvCxnSpPr>
          <p:nvPr/>
        </p:nvCxnSpPr>
        <p:spPr>
          <a:xfrm>
            <a:off x="7477125" y="2474920"/>
            <a:ext cx="779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6B9368-4BEB-4785-BE9D-96BF16456155}"/>
              </a:ext>
            </a:extLst>
          </p:cNvPr>
          <p:cNvSpPr txBox="1"/>
          <p:nvPr/>
        </p:nvSpPr>
        <p:spPr>
          <a:xfrm>
            <a:off x="8407817" y="2244087"/>
            <a:ext cx="112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REJECT</a:t>
            </a:r>
          </a:p>
        </p:txBody>
      </p:sp>
      <p:pic>
        <p:nvPicPr>
          <p:cNvPr id="21" name="Content Placeholder 3" descr="Icon&#10;&#10;Description automatically generated with medium confidence">
            <a:extLst>
              <a:ext uri="{FF2B5EF4-FFF2-40B4-BE49-F238E27FC236}">
                <a16:creationId xmlns:a16="http://schemas.microsoft.com/office/drawing/2014/main" id="{069F3DE5-D72F-40CA-B1A9-2C1BB454A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1" t="53360" r="4696" b="9418"/>
          <a:stretch/>
        </p:blipFill>
        <p:spPr>
          <a:xfrm>
            <a:off x="2213017" y="4202407"/>
            <a:ext cx="894665" cy="999002"/>
          </a:xfrm>
          <a:prstGeom prst="rect">
            <a:avLst/>
          </a:prstGeom>
        </p:spPr>
      </p:pic>
      <p:pic>
        <p:nvPicPr>
          <p:cNvPr id="32" name="Content Placeholder 3" descr="Icon&#10;&#10;Description automatically generated with medium confidence">
            <a:extLst>
              <a:ext uri="{FF2B5EF4-FFF2-40B4-BE49-F238E27FC236}">
                <a16:creationId xmlns:a16="http://schemas.microsoft.com/office/drawing/2014/main" id="{E9C8D1BC-C5A2-4E34-AC30-D9C2E71BB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1" t="53360" r="4696" b="9418"/>
          <a:stretch/>
        </p:blipFill>
        <p:spPr>
          <a:xfrm>
            <a:off x="2235484" y="5489697"/>
            <a:ext cx="894665" cy="999002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4176932-2091-4198-B984-9AF576748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183131" y="4295453"/>
            <a:ext cx="884376" cy="324000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02AFEBF4-B242-4F42-9DBF-10906D8A75DD}"/>
              </a:ext>
            </a:extLst>
          </p:cNvPr>
          <p:cNvSpPr/>
          <p:nvPr/>
        </p:nvSpPr>
        <p:spPr>
          <a:xfrm>
            <a:off x="3007644" y="4209122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A8E8D71C-EB2B-4D75-94F2-79FDC127B1A5}"/>
              </a:ext>
            </a:extLst>
          </p:cNvPr>
          <p:cNvSpPr/>
          <p:nvPr/>
        </p:nvSpPr>
        <p:spPr>
          <a:xfrm>
            <a:off x="3196781" y="5510884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15D4B78-56B6-4DC1-B76B-F8C7E5CA663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3438943" y="5557405"/>
            <a:ext cx="885600" cy="4036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0A7330-2B3F-440E-BD77-1A6378BD4A8C}"/>
              </a:ext>
            </a:extLst>
          </p:cNvPr>
          <p:cNvSpPr/>
          <p:nvPr/>
        </p:nvSpPr>
        <p:spPr>
          <a:xfrm>
            <a:off x="5172112" y="4816510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verification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18CDBC-7256-4C3E-A05C-D7D71047C885}"/>
              </a:ext>
            </a:extLst>
          </p:cNvPr>
          <p:cNvCxnSpPr>
            <a:cxnSpLocks/>
          </p:cNvCxnSpPr>
          <p:nvPr/>
        </p:nvCxnSpPr>
        <p:spPr>
          <a:xfrm>
            <a:off x="4392316" y="4758340"/>
            <a:ext cx="779796" cy="19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EFE582-3B70-47FC-8C16-CC6A1F6393BB}"/>
              </a:ext>
            </a:extLst>
          </p:cNvPr>
          <p:cNvCxnSpPr>
            <a:cxnSpLocks/>
          </p:cNvCxnSpPr>
          <p:nvPr/>
        </p:nvCxnSpPr>
        <p:spPr>
          <a:xfrm flipV="1">
            <a:off x="4438161" y="5377611"/>
            <a:ext cx="738514" cy="23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BBCDEF-36AE-4E57-89E2-163C011A3DC4}"/>
              </a:ext>
            </a:extLst>
          </p:cNvPr>
          <p:cNvCxnSpPr>
            <a:cxnSpLocks/>
          </p:cNvCxnSpPr>
          <p:nvPr/>
        </p:nvCxnSpPr>
        <p:spPr>
          <a:xfrm>
            <a:off x="7405725" y="5192747"/>
            <a:ext cx="779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CD62A7-8B6C-4BBB-9132-631EF5B05BBF}"/>
              </a:ext>
            </a:extLst>
          </p:cNvPr>
          <p:cNvSpPr txBox="1"/>
          <p:nvPr/>
        </p:nvSpPr>
        <p:spPr>
          <a:xfrm>
            <a:off x="8336418" y="4961914"/>
            <a:ext cx="130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139605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E232-236F-4AEA-990C-5FA07109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36BF-7811-42F5-A944-78CC01ED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17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Train a neural network for speaker classification.</a:t>
            </a:r>
          </a:p>
          <a:p>
            <a:pPr marL="514350" indent="-514350">
              <a:spcBef>
                <a:spcPts val="12000"/>
              </a:spcBef>
              <a:buAutoNum type="arabicPeriod"/>
            </a:pPr>
            <a:r>
              <a:rPr lang="en-US" sz="2400" dirty="0"/>
              <a:t>Forward test signals and extract vectors of hidden values (embeddings).</a:t>
            </a:r>
          </a:p>
          <a:p>
            <a:pPr marL="514350" indent="-514350">
              <a:spcBef>
                <a:spcPts val="12000"/>
              </a:spcBef>
              <a:buAutoNum type="arabicPeriod"/>
            </a:pPr>
            <a:r>
              <a:rPr lang="en-US" sz="2400" dirty="0"/>
              <a:t>Compare the embeddings.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DB6FC-BFF7-48CF-9A1C-A4500630D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924633" y="2583718"/>
            <a:ext cx="884376" cy="32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EAAFD-937E-43A1-B030-F8644BB7EB02}"/>
              </a:ext>
            </a:extLst>
          </p:cNvPr>
          <p:cNvSpPr/>
          <p:nvPr/>
        </p:nvSpPr>
        <p:spPr>
          <a:xfrm>
            <a:off x="5516814" y="2384771"/>
            <a:ext cx="1431758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11FEBE-ACDB-4D9C-A93B-D34DAF3437E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09009" y="2745718"/>
            <a:ext cx="707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E2147C-392D-4E28-B08D-D3E0261AEC9C}"/>
              </a:ext>
            </a:extLst>
          </p:cNvPr>
          <p:cNvCxnSpPr>
            <a:cxnSpLocks/>
          </p:cNvCxnSpPr>
          <p:nvPr/>
        </p:nvCxnSpPr>
        <p:spPr>
          <a:xfrm>
            <a:off x="6948572" y="2384771"/>
            <a:ext cx="348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D77D63-AB81-4D7A-B409-804A41944192}"/>
              </a:ext>
            </a:extLst>
          </p:cNvPr>
          <p:cNvCxnSpPr>
            <a:cxnSpLocks/>
          </p:cNvCxnSpPr>
          <p:nvPr/>
        </p:nvCxnSpPr>
        <p:spPr>
          <a:xfrm>
            <a:off x="6948572" y="2594321"/>
            <a:ext cx="348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AC5F12-9B94-423B-B4D8-C2E7A062CD37}"/>
              </a:ext>
            </a:extLst>
          </p:cNvPr>
          <p:cNvSpPr txBox="1"/>
          <p:nvPr/>
        </p:nvSpPr>
        <p:spPr>
          <a:xfrm>
            <a:off x="7297486" y="2196816"/>
            <a:ext cx="130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speaker1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34E87-7619-44DC-886D-7CD6DD0889B4}"/>
              </a:ext>
            </a:extLst>
          </p:cNvPr>
          <p:cNvSpPr txBox="1"/>
          <p:nvPr/>
        </p:nvSpPr>
        <p:spPr>
          <a:xfrm>
            <a:off x="7297488" y="2437941"/>
            <a:ext cx="130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speaker2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44D60-B7CD-4299-B8E9-2B7DEC0C21FB}"/>
              </a:ext>
            </a:extLst>
          </p:cNvPr>
          <p:cNvCxnSpPr>
            <a:cxnSpLocks/>
          </p:cNvCxnSpPr>
          <p:nvPr/>
        </p:nvCxnSpPr>
        <p:spPr>
          <a:xfrm>
            <a:off x="6948572" y="2823790"/>
            <a:ext cx="348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5F7888-8963-4618-A4CB-454B6AC838DA}"/>
              </a:ext>
            </a:extLst>
          </p:cNvPr>
          <p:cNvSpPr txBox="1"/>
          <p:nvPr/>
        </p:nvSpPr>
        <p:spPr>
          <a:xfrm>
            <a:off x="7297488" y="2667410"/>
            <a:ext cx="130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speaker3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E97259-1D15-40F2-A33E-D4E94793C07E}"/>
              </a:ext>
            </a:extLst>
          </p:cNvPr>
          <p:cNvCxnSpPr>
            <a:cxnSpLocks/>
          </p:cNvCxnSpPr>
          <p:nvPr/>
        </p:nvCxnSpPr>
        <p:spPr>
          <a:xfrm>
            <a:off x="6948572" y="3106665"/>
            <a:ext cx="348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161E4A-A4CF-43FD-9CFC-E89C61BD5CC6}"/>
              </a:ext>
            </a:extLst>
          </p:cNvPr>
          <p:cNvSpPr txBox="1"/>
          <p:nvPr/>
        </p:nvSpPr>
        <p:spPr>
          <a:xfrm>
            <a:off x="7297487" y="2952776"/>
            <a:ext cx="130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speakerN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3F1A4-94AA-42FE-A9B0-8164FD56D6FE}"/>
              </a:ext>
            </a:extLst>
          </p:cNvPr>
          <p:cNvSpPr txBox="1"/>
          <p:nvPr/>
        </p:nvSpPr>
        <p:spPr>
          <a:xfrm>
            <a:off x="7520907" y="27348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29A37E-BEEE-4663-A8C1-6346B5028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40048" b="7346"/>
          <a:stretch/>
        </p:blipFill>
        <p:spPr>
          <a:xfrm>
            <a:off x="3498331" y="2289548"/>
            <a:ext cx="503686" cy="324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03118B9-B1C5-4A91-AD94-512F044BBD4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 rot="10800000">
            <a:off x="3055532" y="2750966"/>
            <a:ext cx="885600" cy="4036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7F080E-C262-468D-9D78-56DACE864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5" t="2617" r="1211" b="7346"/>
          <a:stretch/>
        </p:blipFill>
        <p:spPr>
          <a:xfrm>
            <a:off x="2940608" y="2504592"/>
            <a:ext cx="503687" cy="3167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C98A3C-C127-45F1-A128-A5C66BB4CB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40048" b="7346"/>
          <a:stretch/>
        </p:blipFill>
        <p:spPr>
          <a:xfrm rot="10800000">
            <a:off x="2766261" y="2196816"/>
            <a:ext cx="503686" cy="324000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819B247B-4750-4662-97BC-29539986DA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9" r="52259" b="6327"/>
          <a:stretch/>
        </p:blipFill>
        <p:spPr>
          <a:xfrm rot="10800000">
            <a:off x="2432626" y="2750965"/>
            <a:ext cx="376709" cy="403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B8DA05-1FE9-42BF-A70B-6A06EA190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1409661" y="4410850"/>
            <a:ext cx="884376" cy="32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B87E76-80B0-4F1C-85BF-2E6509848C22}"/>
              </a:ext>
            </a:extLst>
          </p:cNvPr>
          <p:cNvSpPr/>
          <p:nvPr/>
        </p:nvSpPr>
        <p:spPr>
          <a:xfrm>
            <a:off x="3001840" y="4211903"/>
            <a:ext cx="1431758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CA442D-8928-4CE5-BC55-F479C9A388A2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294037" y="4572850"/>
            <a:ext cx="707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01A8B4-E0F9-415F-A932-1209D41D84C3}"/>
              </a:ext>
            </a:extLst>
          </p:cNvPr>
          <p:cNvSpPr/>
          <p:nvPr/>
        </p:nvSpPr>
        <p:spPr>
          <a:xfrm>
            <a:off x="4210681" y="4211903"/>
            <a:ext cx="222917" cy="721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B7FA93-6BBA-42E0-90B6-58D8EA05C7F4}"/>
              </a:ext>
            </a:extLst>
          </p:cNvPr>
          <p:cNvCxnSpPr>
            <a:cxnSpLocks/>
          </p:cNvCxnSpPr>
          <p:nvPr/>
        </p:nvCxnSpPr>
        <p:spPr>
          <a:xfrm>
            <a:off x="4210681" y="4572850"/>
            <a:ext cx="571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012C327-64CA-485B-B413-5186F95D0676}"/>
              </a:ext>
            </a:extLst>
          </p:cNvPr>
          <p:cNvSpPr/>
          <p:nvPr/>
        </p:nvSpPr>
        <p:spPr>
          <a:xfrm>
            <a:off x="5005935" y="4211904"/>
            <a:ext cx="135466" cy="126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10E084-12C5-4568-8F94-D457E7A60A4F}"/>
              </a:ext>
            </a:extLst>
          </p:cNvPr>
          <p:cNvSpPr/>
          <p:nvPr/>
        </p:nvSpPr>
        <p:spPr>
          <a:xfrm>
            <a:off x="5005935" y="4348453"/>
            <a:ext cx="135466" cy="1265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1B4B08-E20F-4221-9E18-CD2C0F7AD729}"/>
              </a:ext>
            </a:extLst>
          </p:cNvPr>
          <p:cNvSpPr/>
          <p:nvPr/>
        </p:nvSpPr>
        <p:spPr>
          <a:xfrm>
            <a:off x="5005935" y="4475007"/>
            <a:ext cx="135466" cy="126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500A0C-568A-430A-9BDE-7FF0CF1EAEDA}"/>
              </a:ext>
            </a:extLst>
          </p:cNvPr>
          <p:cNvSpPr/>
          <p:nvPr/>
        </p:nvSpPr>
        <p:spPr>
          <a:xfrm>
            <a:off x="5005935" y="4609064"/>
            <a:ext cx="135466" cy="126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27F62C-D0D7-44FF-AF0E-112058CDF268}"/>
              </a:ext>
            </a:extLst>
          </p:cNvPr>
          <p:cNvSpPr/>
          <p:nvPr/>
        </p:nvSpPr>
        <p:spPr>
          <a:xfrm>
            <a:off x="5005935" y="4743121"/>
            <a:ext cx="135466" cy="126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D90904-8CF1-4BA8-893C-D8F6960DF1BB}"/>
              </a:ext>
            </a:extLst>
          </p:cNvPr>
          <p:cNvSpPr/>
          <p:nvPr/>
        </p:nvSpPr>
        <p:spPr>
          <a:xfrm>
            <a:off x="5005935" y="4211903"/>
            <a:ext cx="135466" cy="657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80433E-EBAE-4C07-9829-B2F9BAE9886B}"/>
              </a:ext>
            </a:extLst>
          </p:cNvPr>
          <p:cNvSpPr/>
          <p:nvPr/>
        </p:nvSpPr>
        <p:spPr>
          <a:xfrm>
            <a:off x="7972849" y="4211903"/>
            <a:ext cx="1431758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B5D534-876D-4356-84FC-08CF8AD7A0D5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265046" y="4572850"/>
            <a:ext cx="707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FE4ADBE-C966-4D25-8A9F-338E8D1F5117}"/>
              </a:ext>
            </a:extLst>
          </p:cNvPr>
          <p:cNvSpPr/>
          <p:nvPr/>
        </p:nvSpPr>
        <p:spPr>
          <a:xfrm>
            <a:off x="9181690" y="4211903"/>
            <a:ext cx="222917" cy="7218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D55BB-099C-4836-B9E0-289233F35C23}"/>
              </a:ext>
            </a:extLst>
          </p:cNvPr>
          <p:cNvCxnSpPr>
            <a:cxnSpLocks/>
          </p:cNvCxnSpPr>
          <p:nvPr/>
        </p:nvCxnSpPr>
        <p:spPr>
          <a:xfrm>
            <a:off x="9181690" y="4572850"/>
            <a:ext cx="571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B5D71CE-F533-40CB-954A-FB4355FA825C}"/>
              </a:ext>
            </a:extLst>
          </p:cNvPr>
          <p:cNvSpPr/>
          <p:nvPr/>
        </p:nvSpPr>
        <p:spPr>
          <a:xfrm>
            <a:off x="9976944" y="4211904"/>
            <a:ext cx="135466" cy="126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13EB91-353E-4187-AF67-0849E04E75A2}"/>
              </a:ext>
            </a:extLst>
          </p:cNvPr>
          <p:cNvSpPr/>
          <p:nvPr/>
        </p:nvSpPr>
        <p:spPr>
          <a:xfrm>
            <a:off x="9976944" y="4348453"/>
            <a:ext cx="135466" cy="126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600D2-948A-4554-BBFC-1A5D0F8ACDFF}"/>
              </a:ext>
            </a:extLst>
          </p:cNvPr>
          <p:cNvSpPr/>
          <p:nvPr/>
        </p:nvSpPr>
        <p:spPr>
          <a:xfrm>
            <a:off x="9976944" y="4475007"/>
            <a:ext cx="135466" cy="126554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87B0AC-7399-45FC-A149-4A1ECB17FF32}"/>
              </a:ext>
            </a:extLst>
          </p:cNvPr>
          <p:cNvSpPr/>
          <p:nvPr/>
        </p:nvSpPr>
        <p:spPr>
          <a:xfrm>
            <a:off x="9976944" y="4609064"/>
            <a:ext cx="135466" cy="126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9D61BF-D2BD-418D-88EC-691912E511F2}"/>
              </a:ext>
            </a:extLst>
          </p:cNvPr>
          <p:cNvSpPr/>
          <p:nvPr/>
        </p:nvSpPr>
        <p:spPr>
          <a:xfrm>
            <a:off x="9976944" y="4743121"/>
            <a:ext cx="135466" cy="12655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85A2D1-F2A5-4011-8478-EC88BCE93AEA}"/>
              </a:ext>
            </a:extLst>
          </p:cNvPr>
          <p:cNvSpPr/>
          <p:nvPr/>
        </p:nvSpPr>
        <p:spPr>
          <a:xfrm>
            <a:off x="9976944" y="4211903"/>
            <a:ext cx="135466" cy="657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CA2A03FD-D309-4CE8-B78A-E25E1F6B8AD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6290548" y="4371040"/>
            <a:ext cx="885600" cy="40361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71F33A2-2595-4DAC-B7F2-38C8034BE16B}"/>
              </a:ext>
            </a:extLst>
          </p:cNvPr>
          <p:cNvGrpSpPr/>
          <p:nvPr/>
        </p:nvGrpSpPr>
        <p:grpSpPr>
          <a:xfrm>
            <a:off x="7162020" y="5964788"/>
            <a:ext cx="135466" cy="657772"/>
            <a:chOff x="7162020" y="5688052"/>
            <a:chExt cx="135466" cy="65777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68DBBA-5791-4C21-8BEC-BC1463B17CB6}"/>
                </a:ext>
              </a:extLst>
            </p:cNvPr>
            <p:cNvSpPr/>
            <p:nvPr/>
          </p:nvSpPr>
          <p:spPr>
            <a:xfrm>
              <a:off x="7162020" y="5688053"/>
              <a:ext cx="135466" cy="1265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E460B5D-919F-43C0-A394-BBCB512D372F}"/>
                </a:ext>
              </a:extLst>
            </p:cNvPr>
            <p:cNvSpPr/>
            <p:nvPr/>
          </p:nvSpPr>
          <p:spPr>
            <a:xfrm>
              <a:off x="7162020" y="5824602"/>
              <a:ext cx="135466" cy="12655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BD461EE-1642-4830-863A-974BA89844F3}"/>
                </a:ext>
              </a:extLst>
            </p:cNvPr>
            <p:cNvSpPr/>
            <p:nvPr/>
          </p:nvSpPr>
          <p:spPr>
            <a:xfrm>
              <a:off x="7162020" y="5951156"/>
              <a:ext cx="135466" cy="126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93C8F3-F5CE-48A9-AD56-8144D5F92CD9}"/>
                </a:ext>
              </a:extLst>
            </p:cNvPr>
            <p:cNvSpPr/>
            <p:nvPr/>
          </p:nvSpPr>
          <p:spPr>
            <a:xfrm>
              <a:off x="7162020" y="6085213"/>
              <a:ext cx="135466" cy="126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056712A-3D99-420E-B78E-6EEA395E8520}"/>
                </a:ext>
              </a:extLst>
            </p:cNvPr>
            <p:cNvSpPr/>
            <p:nvPr/>
          </p:nvSpPr>
          <p:spPr>
            <a:xfrm>
              <a:off x="7162020" y="6219270"/>
              <a:ext cx="135466" cy="1265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603AE2-1AC3-4CAE-A63C-2254DD46985F}"/>
                </a:ext>
              </a:extLst>
            </p:cNvPr>
            <p:cNvSpPr/>
            <p:nvPr/>
          </p:nvSpPr>
          <p:spPr>
            <a:xfrm>
              <a:off x="7162020" y="5688052"/>
              <a:ext cx="135466" cy="657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AA59C7-B6E4-4FE0-A76D-6038401EDDA1}"/>
              </a:ext>
            </a:extLst>
          </p:cNvPr>
          <p:cNvGrpSpPr/>
          <p:nvPr/>
        </p:nvGrpSpPr>
        <p:grpSpPr>
          <a:xfrm>
            <a:off x="4366821" y="5954694"/>
            <a:ext cx="135466" cy="657772"/>
            <a:chOff x="5158335" y="4087570"/>
            <a:chExt cx="135466" cy="65777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9DF2402-AB92-49A4-971A-BB3419E2BAD3}"/>
                </a:ext>
              </a:extLst>
            </p:cNvPr>
            <p:cNvSpPr/>
            <p:nvPr/>
          </p:nvSpPr>
          <p:spPr>
            <a:xfrm>
              <a:off x="5158335" y="4087571"/>
              <a:ext cx="135466" cy="126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6E4EC9-9DA6-434F-A54F-E4F1F2FA21B0}"/>
                </a:ext>
              </a:extLst>
            </p:cNvPr>
            <p:cNvSpPr/>
            <p:nvPr/>
          </p:nvSpPr>
          <p:spPr>
            <a:xfrm>
              <a:off x="5158335" y="4224120"/>
              <a:ext cx="135466" cy="126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292A6DD-7DEB-4FEF-802E-2510167CC2CA}"/>
                </a:ext>
              </a:extLst>
            </p:cNvPr>
            <p:cNvSpPr/>
            <p:nvPr/>
          </p:nvSpPr>
          <p:spPr>
            <a:xfrm>
              <a:off x="5158335" y="4350674"/>
              <a:ext cx="135466" cy="126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A92C9D-D890-4D6B-9AB7-86EFC2C05A25}"/>
                </a:ext>
              </a:extLst>
            </p:cNvPr>
            <p:cNvSpPr/>
            <p:nvPr/>
          </p:nvSpPr>
          <p:spPr>
            <a:xfrm>
              <a:off x="5158335" y="4484731"/>
              <a:ext cx="135466" cy="126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5F4FA7-A4F5-4C61-BEEF-31AAC22626AB}"/>
                </a:ext>
              </a:extLst>
            </p:cNvPr>
            <p:cNvSpPr/>
            <p:nvPr/>
          </p:nvSpPr>
          <p:spPr>
            <a:xfrm>
              <a:off x="5158335" y="4618788"/>
              <a:ext cx="135466" cy="126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1281A4E-05E9-43A4-8724-0D0DE23D9FEA}"/>
                </a:ext>
              </a:extLst>
            </p:cNvPr>
            <p:cNvSpPr/>
            <p:nvPr/>
          </p:nvSpPr>
          <p:spPr>
            <a:xfrm>
              <a:off x="5158335" y="4087570"/>
              <a:ext cx="135466" cy="657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7C6F913-9264-4DA2-B2DC-429DF98C2089}"/>
              </a:ext>
            </a:extLst>
          </p:cNvPr>
          <p:cNvCxnSpPr/>
          <p:nvPr/>
        </p:nvCxnSpPr>
        <p:spPr>
          <a:xfrm>
            <a:off x="4782514" y="6281075"/>
            <a:ext cx="2166058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743F44-21DD-49D4-9A8F-08C6600F0648}"/>
              </a:ext>
            </a:extLst>
          </p:cNvPr>
          <p:cNvSpPr txBox="1"/>
          <p:nvPr/>
        </p:nvSpPr>
        <p:spPr>
          <a:xfrm>
            <a:off x="4782514" y="5787669"/>
            <a:ext cx="21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similar enough?</a:t>
            </a:r>
          </a:p>
        </p:txBody>
      </p:sp>
    </p:spTree>
    <p:extLst>
      <p:ext uri="{BB962C8B-B14F-4D97-AF65-F5344CB8AC3E}">
        <p14:creationId xmlns:p14="http://schemas.microsoft.com/office/powerpoint/2010/main" val="363945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0691-9BC8-4DC2-89B1-6498BDE5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r>
              <a:rPr lang="en-US" dirty="0"/>
              <a:t>Neural network for embedding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389599-7967-4F47-935F-2152A3DB60CA}"/>
              </a:ext>
            </a:extLst>
          </p:cNvPr>
          <p:cNvSpPr/>
          <p:nvPr/>
        </p:nvSpPr>
        <p:spPr>
          <a:xfrm>
            <a:off x="1114770" y="2501032"/>
            <a:ext cx="799376" cy="968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4A7C1-E698-4A10-92D3-D84233E67B49}"/>
              </a:ext>
            </a:extLst>
          </p:cNvPr>
          <p:cNvSpPr/>
          <p:nvPr/>
        </p:nvSpPr>
        <p:spPr>
          <a:xfrm>
            <a:off x="2056400" y="2501029"/>
            <a:ext cx="281395" cy="9689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 err="1"/>
              <a:t>ReLU</a:t>
            </a:r>
            <a:endParaRPr lang="en-US" sz="1600" spc="-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1062C-D938-466D-B9D0-4BB336D91A19}"/>
              </a:ext>
            </a:extLst>
          </p:cNvPr>
          <p:cNvSpPr/>
          <p:nvPr/>
        </p:nvSpPr>
        <p:spPr>
          <a:xfrm>
            <a:off x="2541010" y="2501029"/>
            <a:ext cx="799376" cy="968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D0544-405F-4D43-A54A-25478DE74FDD}"/>
              </a:ext>
            </a:extLst>
          </p:cNvPr>
          <p:cNvSpPr/>
          <p:nvPr/>
        </p:nvSpPr>
        <p:spPr>
          <a:xfrm>
            <a:off x="3485345" y="2501029"/>
            <a:ext cx="281395" cy="9689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 err="1"/>
              <a:t>ReLU</a:t>
            </a:r>
            <a:endParaRPr lang="en-US" sz="1600" spc="-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6628F4-1749-403C-B635-4C46D0F884BA}"/>
              </a:ext>
            </a:extLst>
          </p:cNvPr>
          <p:cNvSpPr/>
          <p:nvPr/>
        </p:nvSpPr>
        <p:spPr>
          <a:xfrm>
            <a:off x="3966467" y="2501029"/>
            <a:ext cx="799376" cy="968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4F2A26-BDFD-446A-BB94-C18C12C87A75}"/>
              </a:ext>
            </a:extLst>
          </p:cNvPr>
          <p:cNvSpPr/>
          <p:nvPr/>
        </p:nvSpPr>
        <p:spPr>
          <a:xfrm>
            <a:off x="4914290" y="2501029"/>
            <a:ext cx="281395" cy="9689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 err="1"/>
              <a:t>ReLU</a:t>
            </a:r>
            <a:endParaRPr lang="en-US" sz="1600" spc="-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0CFB31-D3AC-47EA-8E5E-2056795CCAC1}"/>
              </a:ext>
            </a:extLst>
          </p:cNvPr>
          <p:cNvSpPr/>
          <p:nvPr/>
        </p:nvSpPr>
        <p:spPr>
          <a:xfrm>
            <a:off x="5395540" y="2501029"/>
            <a:ext cx="799376" cy="96891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9365C-08AC-4DB4-9726-DBB6BA12D387}"/>
              </a:ext>
            </a:extLst>
          </p:cNvPr>
          <p:cNvSpPr/>
          <p:nvPr/>
        </p:nvSpPr>
        <p:spPr>
          <a:xfrm>
            <a:off x="6338850" y="2501029"/>
            <a:ext cx="281395" cy="9689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 err="1"/>
              <a:t>ReLU</a:t>
            </a:r>
            <a:endParaRPr lang="en-US" sz="1600" spc="-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F6B081-9AC4-4694-A52B-38FE09D3DB14}"/>
              </a:ext>
            </a:extLst>
          </p:cNvPr>
          <p:cNvSpPr/>
          <p:nvPr/>
        </p:nvSpPr>
        <p:spPr>
          <a:xfrm>
            <a:off x="6819719" y="2501029"/>
            <a:ext cx="799376" cy="96891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0F2249-5FFD-4FE2-9FD4-EF4CC75758D8}"/>
              </a:ext>
            </a:extLst>
          </p:cNvPr>
          <p:cNvSpPr/>
          <p:nvPr/>
        </p:nvSpPr>
        <p:spPr>
          <a:xfrm>
            <a:off x="7818570" y="2501028"/>
            <a:ext cx="799376" cy="9689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Mean &amp; std pooling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F703C-6C70-468C-837E-77CB1C726954}"/>
              </a:ext>
            </a:extLst>
          </p:cNvPr>
          <p:cNvSpPr/>
          <p:nvPr/>
        </p:nvSpPr>
        <p:spPr>
          <a:xfrm>
            <a:off x="10554424" y="2501027"/>
            <a:ext cx="799376" cy="96891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Linear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D01B-D485-4C71-B79C-2A0E5ECAA7A5}"/>
              </a:ext>
            </a:extLst>
          </p:cNvPr>
          <p:cNvSpPr/>
          <p:nvPr/>
        </p:nvSpPr>
        <p:spPr>
          <a:xfrm>
            <a:off x="8817420" y="2501027"/>
            <a:ext cx="799376" cy="96891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Linear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9028C-FB85-4309-B023-2F83D9CCAAF4}"/>
              </a:ext>
            </a:extLst>
          </p:cNvPr>
          <p:cNvSpPr/>
          <p:nvPr/>
        </p:nvSpPr>
        <p:spPr>
          <a:xfrm>
            <a:off x="10073555" y="2501027"/>
            <a:ext cx="281395" cy="9689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 err="1"/>
              <a:t>ReLU</a:t>
            </a:r>
            <a:endParaRPr lang="en-US" sz="1600" spc="-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F1DC7-7FDB-4107-AC4C-9793C7CB5F41}"/>
              </a:ext>
            </a:extLst>
          </p:cNvPr>
          <p:cNvSpPr/>
          <p:nvPr/>
        </p:nvSpPr>
        <p:spPr>
          <a:xfrm>
            <a:off x="11497734" y="2501027"/>
            <a:ext cx="281395" cy="9689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tIns="0" bIns="182880" spcCol="0" rtlCol="0" anchor="ctr"/>
          <a:lstStyle/>
          <a:p>
            <a:pPr algn="ctr"/>
            <a:r>
              <a:rPr lang="en-US" sz="1600" spc="-1000" dirty="0"/>
              <a:t>Smax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001EF6-FAC0-4108-9513-65F7494B86A8}"/>
              </a:ext>
            </a:extLst>
          </p:cNvPr>
          <p:cNvCxnSpPr>
            <a:cxnSpLocks/>
          </p:cNvCxnSpPr>
          <p:nvPr/>
        </p:nvCxnSpPr>
        <p:spPr>
          <a:xfrm>
            <a:off x="9816270" y="2997135"/>
            <a:ext cx="989" cy="114300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1FF136-9A01-4B55-A0B2-C7BC35A8B8E1}"/>
              </a:ext>
            </a:extLst>
          </p:cNvPr>
          <p:cNvCxnSpPr/>
          <p:nvPr/>
        </p:nvCxnSpPr>
        <p:spPr>
          <a:xfrm>
            <a:off x="9816270" y="4140141"/>
            <a:ext cx="622223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FBEFA2-FF4A-48E1-926B-EA8F415CA118}"/>
              </a:ext>
            </a:extLst>
          </p:cNvPr>
          <p:cNvSpPr txBox="1"/>
          <p:nvPr/>
        </p:nvSpPr>
        <p:spPr>
          <a:xfrm>
            <a:off x="10630805" y="3940086"/>
            <a:ext cx="1383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embedding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ADA712C-1B55-4D0C-A973-F211BFB7A130}"/>
              </a:ext>
            </a:extLst>
          </p:cNvPr>
          <p:cNvSpPr/>
          <p:nvPr/>
        </p:nvSpPr>
        <p:spPr>
          <a:xfrm rot="16200000">
            <a:off x="4258665" y="-1029545"/>
            <a:ext cx="216535" cy="6504326"/>
          </a:xfrm>
          <a:prstGeom prst="rightBrace">
            <a:avLst>
              <a:gd name="adj1" fmla="val 79148"/>
              <a:gd name="adj2" fmla="val 5066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81E507-B289-4716-9C03-710DF2508E12}"/>
              </a:ext>
            </a:extLst>
          </p:cNvPr>
          <p:cNvSpPr txBox="1"/>
          <p:nvPr/>
        </p:nvSpPr>
        <p:spPr>
          <a:xfrm>
            <a:off x="2337795" y="1544094"/>
            <a:ext cx="408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frame-level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BB2874-88D3-49A6-A26A-BBFABB9C2962}"/>
              </a:ext>
            </a:extLst>
          </p:cNvPr>
          <p:cNvSpPr txBox="1"/>
          <p:nvPr/>
        </p:nvSpPr>
        <p:spPr>
          <a:xfrm>
            <a:off x="8254271" y="1542457"/>
            <a:ext cx="408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segment-level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E9153F8-5811-47F8-91BF-2AE2EE8DB3F8}"/>
              </a:ext>
            </a:extLst>
          </p:cNvPr>
          <p:cNvSpPr/>
          <p:nvPr/>
        </p:nvSpPr>
        <p:spPr>
          <a:xfrm rot="16200000">
            <a:off x="10190008" y="748302"/>
            <a:ext cx="216535" cy="2961708"/>
          </a:xfrm>
          <a:prstGeom prst="rightBrace">
            <a:avLst>
              <a:gd name="adj1" fmla="val 79148"/>
              <a:gd name="adj2" fmla="val 5066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C70832-1AA4-4EA2-8974-3354552577B4}"/>
              </a:ext>
            </a:extLst>
          </p:cNvPr>
          <p:cNvSpPr txBox="1"/>
          <p:nvPr/>
        </p:nvSpPr>
        <p:spPr>
          <a:xfrm>
            <a:off x="102317" y="2812469"/>
            <a:ext cx="157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fbank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7577DC1-3EC0-4D4A-A004-8214EC8AF311}"/>
              </a:ext>
            </a:extLst>
          </p:cNvPr>
          <p:cNvCxnSpPr>
            <a:cxnSpLocks/>
          </p:cNvCxnSpPr>
          <p:nvPr/>
        </p:nvCxnSpPr>
        <p:spPr>
          <a:xfrm>
            <a:off x="782488" y="2997135"/>
            <a:ext cx="332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79BCF5-4C08-4F42-AD37-80A70E21CA98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914146" y="2985485"/>
            <a:ext cx="142254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405D1C-C816-4D32-B525-FC646A608A4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337795" y="2985485"/>
            <a:ext cx="203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5CF6766-741B-4125-A147-C7FF368E801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340386" y="2985485"/>
            <a:ext cx="144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19C654F-A398-41D7-8E6A-82EB5B8E5F27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6740" y="2985485"/>
            <a:ext cx="199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A70298-EB9C-4EA5-829B-AEFD8B5ED9D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765843" y="2985485"/>
            <a:ext cx="14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AFDB9BD-B549-4C27-96AC-487983932E3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195685" y="2985485"/>
            <a:ext cx="199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2F95B0-4C42-4E7A-AC3B-6377B7CD216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194916" y="2985485"/>
            <a:ext cx="143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6CB8BE-7588-4B0B-BD35-05BFD0A5B98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620245" y="2985485"/>
            <a:ext cx="199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ED4D84-6A9A-49F2-984E-C7E17B4E0AD1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7619095" y="2985484"/>
            <a:ext cx="1994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24901-4833-4C16-A12B-DC2577A7893A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8617946" y="2985483"/>
            <a:ext cx="1994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946DEC-8F7E-47DA-AB9B-008B5394BBF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616796" y="2985483"/>
            <a:ext cx="4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430B197-CC5B-4C30-912E-2C75A0A452B0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>
            <a:off x="10354950" y="2985483"/>
            <a:ext cx="199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630D4A-DFEF-4696-AFFD-689466133500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>
            <a:off x="11353800" y="2985483"/>
            <a:ext cx="143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EFAFBE4-4AC8-4F2F-B093-5180F3056A23}"/>
              </a:ext>
            </a:extLst>
          </p:cNvPr>
          <p:cNvSpPr/>
          <p:nvPr/>
        </p:nvSpPr>
        <p:spPr>
          <a:xfrm>
            <a:off x="3725065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8149C2-D963-4A5F-937A-EED9DCF20A66}"/>
              </a:ext>
            </a:extLst>
          </p:cNvPr>
          <p:cNvSpPr/>
          <p:nvPr/>
        </p:nvSpPr>
        <p:spPr>
          <a:xfrm>
            <a:off x="3910120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512B72-26AE-46FA-8025-B8F8962BC4FA}"/>
              </a:ext>
            </a:extLst>
          </p:cNvPr>
          <p:cNvSpPr/>
          <p:nvPr/>
        </p:nvSpPr>
        <p:spPr>
          <a:xfrm>
            <a:off x="4099752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B3256A2-6CFA-46E5-BCBD-E63A80A4E802}"/>
              </a:ext>
            </a:extLst>
          </p:cNvPr>
          <p:cNvSpPr/>
          <p:nvPr/>
        </p:nvSpPr>
        <p:spPr>
          <a:xfrm>
            <a:off x="4284807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DC4B58-6721-48B2-AB14-5211F36E23BC}"/>
              </a:ext>
            </a:extLst>
          </p:cNvPr>
          <p:cNvSpPr/>
          <p:nvPr/>
        </p:nvSpPr>
        <p:spPr>
          <a:xfrm>
            <a:off x="4466076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EB03B2-56C0-4C4E-B245-1F7C0937C88D}"/>
              </a:ext>
            </a:extLst>
          </p:cNvPr>
          <p:cNvSpPr/>
          <p:nvPr/>
        </p:nvSpPr>
        <p:spPr>
          <a:xfrm>
            <a:off x="4651131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D51BA8A-AEA7-41A2-AF36-9B2EDC73C520}"/>
              </a:ext>
            </a:extLst>
          </p:cNvPr>
          <p:cNvSpPr/>
          <p:nvPr/>
        </p:nvSpPr>
        <p:spPr>
          <a:xfrm>
            <a:off x="4840763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390BD8-EA83-4238-BA54-D7B5D5678C23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3787417" y="3872515"/>
            <a:ext cx="543615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2789D2-DE38-4805-BE81-7CC0B393A7DA}"/>
              </a:ext>
            </a:extLst>
          </p:cNvPr>
          <p:cNvCxnSpPr>
            <a:cxnSpLocks/>
            <a:stCxn id="82" idx="0"/>
          </p:cNvCxnSpPr>
          <p:nvPr/>
        </p:nvCxnSpPr>
        <p:spPr>
          <a:xfrm flipH="1" flipV="1">
            <a:off x="4331033" y="3872515"/>
            <a:ext cx="16126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F7EBFB-DECE-4132-9282-547EB56F2BCE}"/>
              </a:ext>
            </a:extLst>
          </p:cNvPr>
          <p:cNvCxnSpPr>
            <a:cxnSpLocks/>
            <a:stCxn id="85" idx="0"/>
          </p:cNvCxnSpPr>
          <p:nvPr/>
        </p:nvCxnSpPr>
        <p:spPr>
          <a:xfrm flipH="1" flipV="1">
            <a:off x="4331035" y="3872517"/>
            <a:ext cx="572080" cy="747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56A23A3-451C-4524-A364-51848BC24F80}"/>
              </a:ext>
            </a:extLst>
          </p:cNvPr>
          <p:cNvSpPr/>
          <p:nvPr/>
        </p:nvSpPr>
        <p:spPr>
          <a:xfrm>
            <a:off x="2501378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E81D015-F356-477F-BC9C-A8F49E3FC876}"/>
              </a:ext>
            </a:extLst>
          </p:cNvPr>
          <p:cNvSpPr/>
          <p:nvPr/>
        </p:nvSpPr>
        <p:spPr>
          <a:xfrm>
            <a:off x="2691010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569E9F-3883-4C5C-BAEE-8EAE618F1706}"/>
              </a:ext>
            </a:extLst>
          </p:cNvPr>
          <p:cNvSpPr/>
          <p:nvPr/>
        </p:nvSpPr>
        <p:spPr>
          <a:xfrm>
            <a:off x="2876065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852D4E-D469-47C3-8702-DBF51D90823A}"/>
              </a:ext>
            </a:extLst>
          </p:cNvPr>
          <p:cNvSpPr/>
          <p:nvPr/>
        </p:nvSpPr>
        <p:spPr>
          <a:xfrm>
            <a:off x="3057334" y="4620003"/>
            <a:ext cx="124704" cy="484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B175C7B-B2BA-4897-8F3F-9AAE370AF438}"/>
              </a:ext>
            </a:extLst>
          </p:cNvPr>
          <p:cNvSpPr/>
          <p:nvPr/>
        </p:nvSpPr>
        <p:spPr>
          <a:xfrm>
            <a:off x="3242389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C7ECE28-6045-43A8-A60B-B2E5149B673C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2563730" y="3872515"/>
            <a:ext cx="358560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C7B24FF-3F82-41CC-8B23-381DF7C138C5}"/>
              </a:ext>
            </a:extLst>
          </p:cNvPr>
          <p:cNvCxnSpPr>
            <a:cxnSpLocks/>
            <a:stCxn id="99" idx="0"/>
          </p:cNvCxnSpPr>
          <p:nvPr/>
        </p:nvCxnSpPr>
        <p:spPr>
          <a:xfrm flipH="1" flipV="1">
            <a:off x="2922291" y="3872515"/>
            <a:ext cx="16126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99361A2-62AC-46C8-8FCE-AFB413D156C3}"/>
              </a:ext>
            </a:extLst>
          </p:cNvPr>
          <p:cNvCxnSpPr>
            <a:cxnSpLocks/>
            <a:stCxn id="101" idx="0"/>
          </p:cNvCxnSpPr>
          <p:nvPr/>
        </p:nvCxnSpPr>
        <p:spPr>
          <a:xfrm flipH="1" flipV="1">
            <a:off x="2922293" y="3872517"/>
            <a:ext cx="382448" cy="747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447A549-6787-4D77-81AE-6FFB68AE7DDB}"/>
              </a:ext>
            </a:extLst>
          </p:cNvPr>
          <p:cNvSpPr/>
          <p:nvPr/>
        </p:nvSpPr>
        <p:spPr>
          <a:xfrm>
            <a:off x="1100878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3AD31B-B73D-442A-8C31-3B85D89188F0}"/>
              </a:ext>
            </a:extLst>
          </p:cNvPr>
          <p:cNvSpPr/>
          <p:nvPr/>
        </p:nvSpPr>
        <p:spPr>
          <a:xfrm>
            <a:off x="1290510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EDB269A-FD9B-4BFE-88AA-4C30B41A3E04}"/>
              </a:ext>
            </a:extLst>
          </p:cNvPr>
          <p:cNvSpPr/>
          <p:nvPr/>
        </p:nvSpPr>
        <p:spPr>
          <a:xfrm>
            <a:off x="1475565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63A952-E058-4387-AEBE-AD19E2ADEDF5}"/>
              </a:ext>
            </a:extLst>
          </p:cNvPr>
          <p:cNvSpPr/>
          <p:nvPr/>
        </p:nvSpPr>
        <p:spPr>
          <a:xfrm>
            <a:off x="1656834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1240F-3B7B-46FA-A987-0724F66CBC47}"/>
              </a:ext>
            </a:extLst>
          </p:cNvPr>
          <p:cNvSpPr/>
          <p:nvPr/>
        </p:nvSpPr>
        <p:spPr>
          <a:xfrm>
            <a:off x="1841889" y="4620003"/>
            <a:ext cx="124704" cy="4844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94E936-D835-4BC2-B09D-C9A71CF12E0A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1163230" y="3872515"/>
            <a:ext cx="358560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77B35B5-7A1C-4BAE-8E53-BF94402D9BCD}"/>
              </a:ext>
            </a:extLst>
          </p:cNvPr>
          <p:cNvCxnSpPr>
            <a:cxnSpLocks/>
            <a:stCxn id="110" idx="0"/>
          </p:cNvCxnSpPr>
          <p:nvPr/>
        </p:nvCxnSpPr>
        <p:spPr>
          <a:xfrm flipH="1" flipV="1">
            <a:off x="1521791" y="3872515"/>
            <a:ext cx="16126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7990598-506F-47D9-B2B6-E5C8D179FB55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521793" y="3872517"/>
            <a:ext cx="382448" cy="747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B0CDFA-432B-44AA-9181-0DA58A14A238}"/>
              </a:ext>
            </a:extLst>
          </p:cNvPr>
          <p:cNvCxnSpPr>
            <a:cxnSpLocks/>
            <a:stCxn id="109" idx="0"/>
          </p:cNvCxnSpPr>
          <p:nvPr/>
        </p:nvCxnSpPr>
        <p:spPr>
          <a:xfrm flipV="1">
            <a:off x="1352862" y="3872515"/>
            <a:ext cx="168928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8A6872B-9A88-4C4A-820D-1E3B25623CE2}"/>
              </a:ext>
            </a:extLst>
          </p:cNvPr>
          <p:cNvCxnSpPr>
            <a:cxnSpLocks/>
            <a:stCxn id="111" idx="0"/>
          </p:cNvCxnSpPr>
          <p:nvPr/>
        </p:nvCxnSpPr>
        <p:spPr>
          <a:xfrm flipH="1" flipV="1">
            <a:off x="1529554" y="3872515"/>
            <a:ext cx="189632" cy="747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2BC2AD6-53D4-4ECD-8A95-06E2A906EB14}"/>
              </a:ext>
            </a:extLst>
          </p:cNvPr>
          <p:cNvSpPr/>
          <p:nvPr/>
        </p:nvSpPr>
        <p:spPr>
          <a:xfrm>
            <a:off x="5975241" y="4512855"/>
            <a:ext cx="3958589" cy="20443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B0198E2-1B52-43CB-9B7D-3692001AB580}"/>
              </a:ext>
            </a:extLst>
          </p:cNvPr>
          <p:cNvCxnSpPr>
            <a:cxnSpLocks/>
            <a:stCxn id="122" idx="0"/>
            <a:endCxn id="17" idx="2"/>
          </p:cNvCxnSpPr>
          <p:nvPr/>
        </p:nvCxnSpPr>
        <p:spPr>
          <a:xfrm flipV="1">
            <a:off x="7954536" y="3469939"/>
            <a:ext cx="263722" cy="10429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EA0E6-FD53-4E68-B7B7-C9BF067C515D}"/>
              </a:ext>
            </a:extLst>
          </p:cNvPr>
          <p:cNvSpPr txBox="1"/>
          <p:nvPr/>
        </p:nvSpPr>
        <p:spPr>
          <a:xfrm>
            <a:off x="726285" y="5265431"/>
            <a:ext cx="162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</a:p>
          <a:p>
            <a:pPr algn="ctr"/>
            <a:r>
              <a:rPr lang="en-US" dirty="0" err="1"/>
              <a:t>convoution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E01B095-D97B-431F-9ECF-F40CCF18A8CC}"/>
              </a:ext>
            </a:extLst>
          </p:cNvPr>
          <p:cNvSpPr txBox="1"/>
          <p:nvPr/>
        </p:nvSpPr>
        <p:spPr>
          <a:xfrm>
            <a:off x="2105206" y="5265429"/>
            <a:ext cx="162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layer</a:t>
            </a:r>
          </a:p>
          <a:p>
            <a:pPr algn="ctr"/>
            <a:r>
              <a:rPr lang="en-US" dirty="0" err="1"/>
              <a:t>convoution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C9ACDEC-A7F3-47EF-9306-5F38CC2F7F5C}"/>
              </a:ext>
            </a:extLst>
          </p:cNvPr>
          <p:cNvSpPr txBox="1"/>
          <p:nvPr/>
        </p:nvSpPr>
        <p:spPr>
          <a:xfrm>
            <a:off x="3565775" y="5267184"/>
            <a:ext cx="162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layer</a:t>
            </a:r>
          </a:p>
          <a:p>
            <a:pPr algn="ctr"/>
            <a:r>
              <a:rPr lang="en-US" dirty="0" err="1"/>
              <a:t>convoution</a:t>
            </a:r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4EFCA09-A70F-4743-974D-822089351C59}"/>
              </a:ext>
            </a:extLst>
          </p:cNvPr>
          <p:cNvSpPr/>
          <p:nvPr/>
        </p:nvSpPr>
        <p:spPr>
          <a:xfrm>
            <a:off x="6312771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9180A6B-E883-4E99-B3C5-87313C4EC1F8}"/>
              </a:ext>
            </a:extLst>
          </p:cNvPr>
          <p:cNvSpPr/>
          <p:nvPr/>
        </p:nvSpPr>
        <p:spPr>
          <a:xfrm>
            <a:off x="6497826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62F4B2D-CC6F-461F-845C-80001B2EDF2A}"/>
              </a:ext>
            </a:extLst>
          </p:cNvPr>
          <p:cNvSpPr/>
          <p:nvPr/>
        </p:nvSpPr>
        <p:spPr>
          <a:xfrm>
            <a:off x="6687458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AD9687E-A3E4-4366-AB63-D0EEEFE6EC69}"/>
              </a:ext>
            </a:extLst>
          </p:cNvPr>
          <p:cNvSpPr/>
          <p:nvPr/>
        </p:nvSpPr>
        <p:spPr>
          <a:xfrm>
            <a:off x="6872513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B393209-12E6-4768-AE5C-1A90CBF5F43B}"/>
              </a:ext>
            </a:extLst>
          </p:cNvPr>
          <p:cNvSpPr/>
          <p:nvPr/>
        </p:nvSpPr>
        <p:spPr>
          <a:xfrm>
            <a:off x="7053782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896785-245E-4FF9-8C54-BBA3814186EA}"/>
              </a:ext>
            </a:extLst>
          </p:cNvPr>
          <p:cNvSpPr/>
          <p:nvPr/>
        </p:nvSpPr>
        <p:spPr>
          <a:xfrm>
            <a:off x="7238837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8C54B79-D4B5-40D4-832B-D30FBB2472DE}"/>
              </a:ext>
            </a:extLst>
          </p:cNvPr>
          <p:cNvSpPr/>
          <p:nvPr/>
        </p:nvSpPr>
        <p:spPr>
          <a:xfrm>
            <a:off x="7428469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3D7F5-8587-4B90-B1EF-5A7C556D3091}"/>
              </a:ext>
            </a:extLst>
          </p:cNvPr>
          <p:cNvSpPr/>
          <p:nvPr/>
        </p:nvSpPr>
        <p:spPr>
          <a:xfrm>
            <a:off x="7618928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6DBB392-1D11-442B-BFC9-29EB2A87740A}"/>
              </a:ext>
            </a:extLst>
          </p:cNvPr>
          <p:cNvSpPr/>
          <p:nvPr/>
        </p:nvSpPr>
        <p:spPr>
          <a:xfrm>
            <a:off x="7803983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A63A4F6-3288-4763-A461-2C6FA43B778C}"/>
              </a:ext>
            </a:extLst>
          </p:cNvPr>
          <p:cNvSpPr/>
          <p:nvPr/>
        </p:nvSpPr>
        <p:spPr>
          <a:xfrm>
            <a:off x="7993615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AEAF094-804D-4F90-AB03-95B80F883994}"/>
              </a:ext>
            </a:extLst>
          </p:cNvPr>
          <p:cNvSpPr/>
          <p:nvPr/>
        </p:nvSpPr>
        <p:spPr>
          <a:xfrm>
            <a:off x="8178670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51E6F86-7189-458F-BDAC-C432ECDF03F1}"/>
              </a:ext>
            </a:extLst>
          </p:cNvPr>
          <p:cNvCxnSpPr>
            <a:cxnSpLocks/>
          </p:cNvCxnSpPr>
          <p:nvPr/>
        </p:nvCxnSpPr>
        <p:spPr>
          <a:xfrm flipV="1">
            <a:off x="8779622" y="5378898"/>
            <a:ext cx="525935" cy="3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588C84F-6A0E-4107-8F3E-A33E5F1CCE06}"/>
              </a:ext>
            </a:extLst>
          </p:cNvPr>
          <p:cNvSpPr/>
          <p:nvPr/>
        </p:nvSpPr>
        <p:spPr>
          <a:xfrm>
            <a:off x="9424933" y="51593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4842CBF-9EAC-4C69-88ED-FE9E7727D45D}"/>
              </a:ext>
            </a:extLst>
          </p:cNvPr>
          <p:cNvSpPr/>
          <p:nvPr/>
        </p:nvSpPr>
        <p:spPr>
          <a:xfrm>
            <a:off x="9422369" y="5851003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7B6567C-50C7-453E-A654-92679D249543}"/>
              </a:ext>
            </a:extLst>
          </p:cNvPr>
          <p:cNvCxnSpPr>
            <a:cxnSpLocks/>
          </p:cNvCxnSpPr>
          <p:nvPr/>
        </p:nvCxnSpPr>
        <p:spPr>
          <a:xfrm>
            <a:off x="8785336" y="5760841"/>
            <a:ext cx="520221" cy="32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2A1CD8C-F87A-4463-BB56-F263D92331BE}"/>
              </a:ext>
            </a:extLst>
          </p:cNvPr>
          <p:cNvSpPr/>
          <p:nvPr/>
        </p:nvSpPr>
        <p:spPr>
          <a:xfrm>
            <a:off x="8355422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792504B-6782-4652-B5BD-2CB246932235}"/>
              </a:ext>
            </a:extLst>
          </p:cNvPr>
          <p:cNvSpPr/>
          <p:nvPr/>
        </p:nvSpPr>
        <p:spPr>
          <a:xfrm>
            <a:off x="8540477" y="5527838"/>
            <a:ext cx="124704" cy="484454"/>
          </a:xfrm>
          <a:prstGeom prst="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C342065-884E-460B-969D-4D62BD0F46F2}"/>
              </a:ext>
            </a:extLst>
          </p:cNvPr>
          <p:cNvSpPr txBox="1"/>
          <p:nvPr/>
        </p:nvSpPr>
        <p:spPr>
          <a:xfrm rot="19455420">
            <a:off x="8623929" y="5196501"/>
            <a:ext cx="902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B8A9FAA-8551-484E-89F0-5CABFD923CF9}"/>
              </a:ext>
            </a:extLst>
          </p:cNvPr>
          <p:cNvSpPr txBox="1"/>
          <p:nvPr/>
        </p:nvSpPr>
        <p:spPr>
          <a:xfrm rot="1924157">
            <a:off x="8724136" y="5965500"/>
            <a:ext cx="902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F6614E7-E956-4BC4-B49C-7591400145AB}"/>
              </a:ext>
            </a:extLst>
          </p:cNvPr>
          <p:cNvSpPr txBox="1"/>
          <p:nvPr/>
        </p:nvSpPr>
        <p:spPr>
          <a:xfrm>
            <a:off x="6164873" y="4664639"/>
            <a:ext cx="37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Mean and standard deviation pooling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7B15A89-05AF-4F27-9888-8E713234597A}"/>
              </a:ext>
            </a:extLst>
          </p:cNvPr>
          <p:cNvGrpSpPr/>
          <p:nvPr/>
        </p:nvGrpSpPr>
        <p:grpSpPr>
          <a:xfrm>
            <a:off x="10498649" y="3811255"/>
            <a:ext cx="135466" cy="657772"/>
            <a:chOff x="5158335" y="4087570"/>
            <a:chExt cx="135466" cy="65777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CCC89F0-D7A6-4A7F-8715-024984C41ED8}"/>
                </a:ext>
              </a:extLst>
            </p:cNvPr>
            <p:cNvSpPr/>
            <p:nvPr/>
          </p:nvSpPr>
          <p:spPr>
            <a:xfrm>
              <a:off x="5158335" y="4087571"/>
              <a:ext cx="135466" cy="126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E76EE37-0441-4E4E-BDBD-B00827E37E1B}"/>
                </a:ext>
              </a:extLst>
            </p:cNvPr>
            <p:cNvSpPr/>
            <p:nvPr/>
          </p:nvSpPr>
          <p:spPr>
            <a:xfrm>
              <a:off x="5158335" y="4224120"/>
              <a:ext cx="135466" cy="126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8CBA136-BA34-4BF4-B442-260B99380F15}"/>
                </a:ext>
              </a:extLst>
            </p:cNvPr>
            <p:cNvSpPr/>
            <p:nvPr/>
          </p:nvSpPr>
          <p:spPr>
            <a:xfrm>
              <a:off x="5158335" y="4350674"/>
              <a:ext cx="135466" cy="126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546D2C6-3706-490D-8120-39A1A0177EA1}"/>
                </a:ext>
              </a:extLst>
            </p:cNvPr>
            <p:cNvSpPr/>
            <p:nvPr/>
          </p:nvSpPr>
          <p:spPr>
            <a:xfrm>
              <a:off x="5158335" y="4484731"/>
              <a:ext cx="135466" cy="126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6C5B374-927F-4168-86E6-BEE06C1B965E}"/>
                </a:ext>
              </a:extLst>
            </p:cNvPr>
            <p:cNvSpPr/>
            <p:nvPr/>
          </p:nvSpPr>
          <p:spPr>
            <a:xfrm>
              <a:off x="5158335" y="4618788"/>
              <a:ext cx="135466" cy="126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10D5AB5-18C7-447C-9C8E-751075F19E1E}"/>
                </a:ext>
              </a:extLst>
            </p:cNvPr>
            <p:cNvSpPr/>
            <p:nvPr/>
          </p:nvSpPr>
          <p:spPr>
            <a:xfrm>
              <a:off x="5158335" y="4087570"/>
              <a:ext cx="135466" cy="657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91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04D5312-1D6C-43ED-BF13-2E6F2A83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8936" y="2340867"/>
            <a:ext cx="5614864" cy="3368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9CCA5-0054-44B5-BC29-CE20A1EE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631"/>
            <a:ext cx="10515600" cy="1325563"/>
          </a:xfrm>
        </p:spPr>
        <p:txBody>
          <a:bodyPr/>
          <a:lstStyle/>
          <a:p>
            <a:r>
              <a:rPr lang="en-US" dirty="0"/>
              <a:t>Comparing embeddings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70EF46-7F86-4620-9E4A-563262F9F518}"/>
              </a:ext>
            </a:extLst>
          </p:cNvPr>
          <p:cNvGrpSpPr/>
          <p:nvPr/>
        </p:nvGrpSpPr>
        <p:grpSpPr>
          <a:xfrm>
            <a:off x="9792213" y="654714"/>
            <a:ext cx="135466" cy="657772"/>
            <a:chOff x="7162020" y="5688052"/>
            <a:chExt cx="135466" cy="6577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06B54-F7C2-4182-94AB-D6ACF1D9B1A5}"/>
                </a:ext>
              </a:extLst>
            </p:cNvPr>
            <p:cNvSpPr/>
            <p:nvPr/>
          </p:nvSpPr>
          <p:spPr>
            <a:xfrm>
              <a:off x="7162020" y="5688053"/>
              <a:ext cx="135466" cy="1265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81D852-F8E6-46FA-AD9B-88490B24FDE2}"/>
                </a:ext>
              </a:extLst>
            </p:cNvPr>
            <p:cNvSpPr/>
            <p:nvPr/>
          </p:nvSpPr>
          <p:spPr>
            <a:xfrm>
              <a:off x="7162020" y="5824602"/>
              <a:ext cx="135466" cy="12655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0F38B1-E416-457E-87F6-F6D05243A508}"/>
                </a:ext>
              </a:extLst>
            </p:cNvPr>
            <p:cNvSpPr/>
            <p:nvPr/>
          </p:nvSpPr>
          <p:spPr>
            <a:xfrm>
              <a:off x="7162020" y="5951156"/>
              <a:ext cx="135466" cy="126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60FF78-D90A-4483-9635-A69A3347ED30}"/>
                </a:ext>
              </a:extLst>
            </p:cNvPr>
            <p:cNvSpPr/>
            <p:nvPr/>
          </p:nvSpPr>
          <p:spPr>
            <a:xfrm>
              <a:off x="7162020" y="6085213"/>
              <a:ext cx="135466" cy="126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5F5C88-8553-473C-8D3E-F640740F56B9}"/>
                </a:ext>
              </a:extLst>
            </p:cNvPr>
            <p:cNvSpPr/>
            <p:nvPr/>
          </p:nvSpPr>
          <p:spPr>
            <a:xfrm>
              <a:off x="7162020" y="6219270"/>
              <a:ext cx="135466" cy="1265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80619E-39ED-4F18-BA8F-711D64383B40}"/>
                </a:ext>
              </a:extLst>
            </p:cNvPr>
            <p:cNvSpPr/>
            <p:nvPr/>
          </p:nvSpPr>
          <p:spPr>
            <a:xfrm>
              <a:off x="7162020" y="5688052"/>
              <a:ext cx="135466" cy="657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6522E-D37E-419D-A387-8CCEF18458AB}"/>
              </a:ext>
            </a:extLst>
          </p:cNvPr>
          <p:cNvGrpSpPr/>
          <p:nvPr/>
        </p:nvGrpSpPr>
        <p:grpSpPr>
          <a:xfrm>
            <a:off x="6997014" y="644620"/>
            <a:ext cx="135466" cy="657772"/>
            <a:chOff x="5158335" y="4087570"/>
            <a:chExt cx="135466" cy="6577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0ACC65-248F-4468-821D-9E74672FD802}"/>
                </a:ext>
              </a:extLst>
            </p:cNvPr>
            <p:cNvSpPr/>
            <p:nvPr/>
          </p:nvSpPr>
          <p:spPr>
            <a:xfrm>
              <a:off x="5158335" y="4087571"/>
              <a:ext cx="135466" cy="126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8DEC45-4B09-4603-8BD8-703027D97DBA}"/>
                </a:ext>
              </a:extLst>
            </p:cNvPr>
            <p:cNvSpPr/>
            <p:nvPr/>
          </p:nvSpPr>
          <p:spPr>
            <a:xfrm>
              <a:off x="5158335" y="4224120"/>
              <a:ext cx="135466" cy="126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43F688-7C08-4CC9-8724-F8D6E89E3D3B}"/>
                </a:ext>
              </a:extLst>
            </p:cNvPr>
            <p:cNvSpPr/>
            <p:nvPr/>
          </p:nvSpPr>
          <p:spPr>
            <a:xfrm>
              <a:off x="5158335" y="4350674"/>
              <a:ext cx="135466" cy="126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D22A7B-B812-409A-9A23-F5F4AE50DA40}"/>
                </a:ext>
              </a:extLst>
            </p:cNvPr>
            <p:cNvSpPr/>
            <p:nvPr/>
          </p:nvSpPr>
          <p:spPr>
            <a:xfrm>
              <a:off x="5158335" y="4484731"/>
              <a:ext cx="135466" cy="126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A57895-B431-4784-9887-2B258110CD21}"/>
                </a:ext>
              </a:extLst>
            </p:cNvPr>
            <p:cNvSpPr/>
            <p:nvPr/>
          </p:nvSpPr>
          <p:spPr>
            <a:xfrm>
              <a:off x="5158335" y="4618788"/>
              <a:ext cx="135466" cy="126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6EB72F-3181-4B45-84D8-0B11C013FD62}"/>
                </a:ext>
              </a:extLst>
            </p:cNvPr>
            <p:cNvSpPr/>
            <p:nvPr/>
          </p:nvSpPr>
          <p:spPr>
            <a:xfrm>
              <a:off x="5158335" y="4087570"/>
              <a:ext cx="135466" cy="657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330DC-42B0-4382-8A12-9CA11B666BAC}"/>
              </a:ext>
            </a:extLst>
          </p:cNvPr>
          <p:cNvCxnSpPr>
            <a:cxnSpLocks/>
          </p:cNvCxnSpPr>
          <p:nvPr/>
        </p:nvCxnSpPr>
        <p:spPr>
          <a:xfrm>
            <a:off x="7412707" y="971001"/>
            <a:ext cx="2166058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84A68F-8953-47A9-99D7-E34E690D0709}"/>
              </a:ext>
            </a:extLst>
          </p:cNvPr>
          <p:cNvSpPr txBox="1"/>
          <p:nvPr/>
        </p:nvSpPr>
        <p:spPr>
          <a:xfrm>
            <a:off x="7412707" y="477595"/>
            <a:ext cx="21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similar enough?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AB75D7-F342-45C2-901C-861D039D2F9C}"/>
              </a:ext>
            </a:extLst>
          </p:cNvPr>
          <p:cNvSpPr txBox="1"/>
          <p:nvPr/>
        </p:nvSpPr>
        <p:spPr>
          <a:xfrm>
            <a:off x="525977" y="1845572"/>
            <a:ext cx="248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Cosine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7C7332-EACE-4E46-88AC-CE75055ADE87}"/>
                  </a:ext>
                </a:extLst>
              </p:cNvPr>
              <p:cNvSpPr txBox="1"/>
              <p:nvPr/>
            </p:nvSpPr>
            <p:spPr>
              <a:xfrm>
                <a:off x="636950" y="2567380"/>
                <a:ext cx="4006528" cy="633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lit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distance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𝐮𝐯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7C7332-EACE-4E46-88AC-CE75055AD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0" y="2567380"/>
                <a:ext cx="4006528" cy="633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F1AF18-FC36-4FB3-9033-7C20ADB858E7}"/>
              </a:ext>
            </a:extLst>
          </p:cNvPr>
          <p:cNvCxnSpPr/>
          <p:nvPr/>
        </p:nvCxnSpPr>
        <p:spPr>
          <a:xfrm flipV="1">
            <a:off x="1474346" y="3799997"/>
            <a:ext cx="0" cy="1916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48E96-7B4F-4BC8-BD14-A28FDF2BE1FC}"/>
              </a:ext>
            </a:extLst>
          </p:cNvPr>
          <p:cNvCxnSpPr>
            <a:cxnSpLocks/>
          </p:cNvCxnSpPr>
          <p:nvPr/>
        </p:nvCxnSpPr>
        <p:spPr>
          <a:xfrm>
            <a:off x="1474346" y="5716931"/>
            <a:ext cx="2182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1555B-2BD2-4B4C-A706-0A86245F7918}"/>
              </a:ext>
            </a:extLst>
          </p:cNvPr>
          <p:cNvCxnSpPr/>
          <p:nvPr/>
        </p:nvCxnSpPr>
        <p:spPr>
          <a:xfrm flipV="1">
            <a:off x="1474346" y="4174569"/>
            <a:ext cx="593075" cy="1542362"/>
          </a:xfrm>
          <a:prstGeom prst="line">
            <a:avLst/>
          </a:prstGeom>
          <a:ln w="285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48EF0F-6388-4A25-9E8D-F2B83668BB20}"/>
              </a:ext>
            </a:extLst>
          </p:cNvPr>
          <p:cNvCxnSpPr>
            <a:cxnSpLocks/>
          </p:cNvCxnSpPr>
          <p:nvPr/>
        </p:nvCxnSpPr>
        <p:spPr>
          <a:xfrm flipV="1">
            <a:off x="1474345" y="4714396"/>
            <a:ext cx="1805849" cy="1002535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8D039998-D95D-4AD2-B59C-684CA397C7BD}"/>
              </a:ext>
            </a:extLst>
          </p:cNvPr>
          <p:cNvSpPr/>
          <p:nvPr/>
        </p:nvSpPr>
        <p:spPr>
          <a:xfrm rot="216735">
            <a:off x="1153020" y="4972025"/>
            <a:ext cx="1091578" cy="879518"/>
          </a:xfrm>
          <a:prstGeom prst="arc">
            <a:avLst>
              <a:gd name="adj1" fmla="val 16647855"/>
              <a:gd name="adj2" fmla="val 2071951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B3DF32-2E40-4B4C-895B-377AC7DBD8BC}"/>
                  </a:ext>
                </a:extLst>
              </p:cNvPr>
              <p:cNvSpPr txBox="1"/>
              <p:nvPr/>
            </p:nvSpPr>
            <p:spPr>
              <a:xfrm>
                <a:off x="2067421" y="4638020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B3DF32-2E40-4B4C-895B-377AC7DBD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421" y="4638020"/>
                <a:ext cx="251094" cy="369332"/>
              </a:xfrm>
              <a:prstGeom prst="rect">
                <a:avLst/>
              </a:prstGeom>
              <a:blipFill>
                <a:blip r:embed="rId4"/>
                <a:stretch>
                  <a:fillRect l="-26829" r="-268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DA1A6B-F525-4099-A132-B428A47C81E8}"/>
                  </a:ext>
                </a:extLst>
              </p:cNvPr>
              <p:cNvSpPr txBox="1"/>
              <p:nvPr/>
            </p:nvSpPr>
            <p:spPr>
              <a:xfrm>
                <a:off x="2077258" y="3821924"/>
                <a:ext cx="193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DA1A6B-F525-4099-A132-B428A47C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58" y="3821924"/>
                <a:ext cx="193963" cy="276999"/>
              </a:xfrm>
              <a:prstGeom prst="rect">
                <a:avLst/>
              </a:prstGeom>
              <a:blipFill>
                <a:blip r:embed="rId5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CC9CFA-3C85-49FC-A4BA-4FA2D6851744}"/>
                  </a:ext>
                </a:extLst>
              </p:cNvPr>
              <p:cNvSpPr txBox="1"/>
              <p:nvPr/>
            </p:nvSpPr>
            <p:spPr>
              <a:xfrm>
                <a:off x="3288004" y="4361021"/>
                <a:ext cx="177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CC9CFA-3C85-49FC-A4BA-4FA2D685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004" y="4361021"/>
                <a:ext cx="177933" cy="276999"/>
              </a:xfrm>
              <a:prstGeom prst="rect">
                <a:avLst/>
              </a:prstGeom>
              <a:blipFill>
                <a:blip r:embed="rId6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DEC9B04-E6B1-4490-95E7-9B7C8856D418}"/>
              </a:ext>
            </a:extLst>
          </p:cNvPr>
          <p:cNvSpPr txBox="1"/>
          <p:nvPr/>
        </p:nvSpPr>
        <p:spPr>
          <a:xfrm>
            <a:off x="6096000" y="1841505"/>
            <a:ext cx="328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of scores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0ED5A5-D54F-4A8F-B1A9-D77C638A4753}"/>
              </a:ext>
            </a:extLst>
          </p:cNvPr>
          <p:cNvGrpSpPr/>
          <p:nvPr/>
        </p:nvGrpSpPr>
        <p:grpSpPr>
          <a:xfrm>
            <a:off x="7102220" y="2300606"/>
            <a:ext cx="4359916" cy="3747925"/>
            <a:chOff x="7077025" y="2479502"/>
            <a:chExt cx="4359916" cy="374792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9D579E-733E-4D60-8583-A2CCF9330684}"/>
                </a:ext>
              </a:extLst>
            </p:cNvPr>
            <p:cNvGrpSpPr/>
            <p:nvPr/>
          </p:nvGrpSpPr>
          <p:grpSpPr>
            <a:xfrm>
              <a:off x="7077025" y="2479502"/>
              <a:ext cx="4359916" cy="3326623"/>
              <a:chOff x="7038864" y="3198167"/>
              <a:chExt cx="4359916" cy="3326623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4E191C3-5053-49E0-ACAC-5BEDC09F41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9074" y="3428999"/>
                <a:ext cx="610520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5CFD94C-BE9F-40AB-BE9E-534C6E613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3990" y="3243658"/>
                <a:ext cx="0" cy="3281132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C322BC4-C4BA-4C7D-92B7-8C5B22707011}"/>
                  </a:ext>
                </a:extLst>
              </p:cNvPr>
              <p:cNvCxnSpPr/>
              <p:nvPr/>
            </p:nvCxnSpPr>
            <p:spPr>
              <a:xfrm>
                <a:off x="8897040" y="3429000"/>
                <a:ext cx="610515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ED1D19-589D-405C-B3F4-520FA766EFFF}"/>
                  </a:ext>
                </a:extLst>
              </p:cNvPr>
              <p:cNvSpPr txBox="1"/>
              <p:nvPr/>
            </p:nvSpPr>
            <p:spPr>
              <a:xfrm>
                <a:off x="9540604" y="3198167"/>
                <a:ext cx="1858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REJECT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DC8440-1EAC-47E8-8C02-5C7B7B777EA0}"/>
                  </a:ext>
                </a:extLst>
              </p:cNvPr>
              <p:cNvSpPr txBox="1"/>
              <p:nvPr/>
            </p:nvSpPr>
            <p:spPr>
              <a:xfrm>
                <a:off x="7038864" y="3207752"/>
                <a:ext cx="1858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ACCEPT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8E9901-0F7E-447B-947E-98EA422F72F3}"/>
                </a:ext>
              </a:extLst>
            </p:cNvPr>
            <p:cNvSpPr txBox="1"/>
            <p:nvPr/>
          </p:nvSpPr>
          <p:spPr>
            <a:xfrm>
              <a:off x="8288048" y="5827317"/>
              <a:ext cx="22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4472C4"/>
                  </a:solidFill>
                </a:rPr>
                <a:t>threshold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8684EA4-A3BB-4D7B-9709-05AD36AE6DE9}"/>
              </a:ext>
            </a:extLst>
          </p:cNvPr>
          <p:cNvSpPr txBox="1"/>
          <p:nvPr/>
        </p:nvSpPr>
        <p:spPr>
          <a:xfrm>
            <a:off x="7876659" y="6223214"/>
            <a:ext cx="340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choose?</a:t>
            </a:r>
          </a:p>
        </p:txBody>
      </p:sp>
    </p:spTree>
    <p:extLst>
      <p:ext uri="{BB962C8B-B14F-4D97-AF65-F5344CB8AC3E}">
        <p14:creationId xmlns:p14="http://schemas.microsoft.com/office/powerpoint/2010/main" val="6466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5299 0.00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99 0.00024 L -0.06211 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11 0.00024 L 1.25E-6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BAEE-5125-4830-BC79-D4EFA6B9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speaker 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59FCD-EA9C-44E6-AAB8-8DFAD1A4F86A}"/>
              </a:ext>
            </a:extLst>
          </p:cNvPr>
          <p:cNvSpPr txBox="1"/>
          <p:nvPr/>
        </p:nvSpPr>
        <p:spPr>
          <a:xfrm>
            <a:off x="7259053" y="1631147"/>
            <a:ext cx="348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 curve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81F491-397F-4736-89E5-C3C2AFBE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671" y="2292025"/>
            <a:ext cx="3902095" cy="3769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2D587-6532-4BF0-8767-E991ABA57A57}"/>
              </a:ext>
            </a:extLst>
          </p:cNvPr>
          <p:cNvSpPr txBox="1"/>
          <p:nvPr/>
        </p:nvSpPr>
        <p:spPr>
          <a:xfrm>
            <a:off x="7654340" y="6182236"/>
            <a:ext cx="311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alarm rate (FAR)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B39F0-0AD7-4C27-B400-4981F304705A}"/>
              </a:ext>
            </a:extLst>
          </p:cNvPr>
          <p:cNvSpPr txBox="1"/>
          <p:nvPr/>
        </p:nvSpPr>
        <p:spPr>
          <a:xfrm rot="16200000">
            <a:off x="5194691" y="3992269"/>
            <a:ext cx="311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reject rate (FRR)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B42FBB7-490E-4D78-B661-CDBA25F3D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39817"/>
              </p:ext>
            </p:extLst>
          </p:nvPr>
        </p:nvGraphicFramePr>
        <p:xfrm>
          <a:off x="1278106" y="2156133"/>
          <a:ext cx="3902094" cy="219964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300698">
                  <a:extLst>
                    <a:ext uri="{9D8B030D-6E8A-4147-A177-3AD203B41FA5}">
                      <a16:colId xmlns:a16="http://schemas.microsoft.com/office/drawing/2014/main" val="1656724857"/>
                    </a:ext>
                  </a:extLst>
                </a:gridCol>
                <a:gridCol w="1300698">
                  <a:extLst>
                    <a:ext uri="{9D8B030D-6E8A-4147-A177-3AD203B41FA5}">
                      <a16:colId xmlns:a16="http://schemas.microsoft.com/office/drawing/2014/main" val="4037102467"/>
                    </a:ext>
                  </a:extLst>
                </a:gridCol>
                <a:gridCol w="1300698">
                  <a:extLst>
                    <a:ext uri="{9D8B030D-6E8A-4147-A177-3AD203B41FA5}">
                      <a16:colId xmlns:a16="http://schemas.microsoft.com/office/drawing/2014/main" val="2208322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 (TP)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 (FP)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 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 (TN)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4427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4096035-C33C-4B04-9B99-7EBDF1D90505}"/>
              </a:ext>
            </a:extLst>
          </p:cNvPr>
          <p:cNvSpPr txBox="1"/>
          <p:nvPr/>
        </p:nvSpPr>
        <p:spPr>
          <a:xfrm>
            <a:off x="2584215" y="1690688"/>
            <a:ext cx="259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E86E1-CE5E-4CF2-B910-06253C269ED9}"/>
              </a:ext>
            </a:extLst>
          </p:cNvPr>
          <p:cNvSpPr txBox="1"/>
          <p:nvPr/>
        </p:nvSpPr>
        <p:spPr>
          <a:xfrm rot="16200000">
            <a:off x="-323940" y="3239525"/>
            <a:ext cx="259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AAB3D6-4A24-437C-9191-39DD56D15CF6}"/>
                  </a:ext>
                </a:extLst>
              </p:cNvPr>
              <p:cNvSpPr txBox="1"/>
              <p:nvPr/>
            </p:nvSpPr>
            <p:spPr>
              <a:xfrm>
                <a:off x="613023" y="5167311"/>
                <a:ext cx="2194125" cy="697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FAR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AAB3D6-4A24-437C-9191-39DD56D1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23" y="5167311"/>
                <a:ext cx="2194125" cy="69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06CEF6-75ED-4E9A-8B4E-F7A6104D1F0F}"/>
                  </a:ext>
                </a:extLst>
              </p:cNvPr>
              <p:cNvSpPr txBox="1"/>
              <p:nvPr/>
            </p:nvSpPr>
            <p:spPr>
              <a:xfrm>
                <a:off x="3442695" y="5167312"/>
                <a:ext cx="2191982" cy="697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FRR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06CEF6-75ED-4E9A-8B4E-F7A6104D1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695" y="5167312"/>
                <a:ext cx="2191982" cy="697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8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D933-0012-4301-85F2-EABCDE7C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diarization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A55604-FDC0-4813-90C4-A9A236456117}"/>
              </a:ext>
            </a:extLst>
          </p:cNvPr>
          <p:cNvCxnSpPr/>
          <p:nvPr/>
        </p:nvCxnSpPr>
        <p:spPr>
          <a:xfrm>
            <a:off x="838194" y="2850491"/>
            <a:ext cx="1021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3">
            <a:extLst>
              <a:ext uri="{FF2B5EF4-FFF2-40B4-BE49-F238E27FC236}">
                <a16:creationId xmlns:a16="http://schemas.microsoft.com/office/drawing/2014/main" id="{01424BBE-331A-42A5-9C9E-E884134D40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1116262" y="2417406"/>
            <a:ext cx="2185973" cy="80085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EC9510A-3ED0-494F-AF00-67215B04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19037" r="33195" b="7346"/>
          <a:stretch/>
        </p:blipFill>
        <p:spPr>
          <a:xfrm>
            <a:off x="3302235" y="2589245"/>
            <a:ext cx="1345965" cy="610549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A951B37-DC02-4203-A8B9-0D741F39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5" t="543" r="1211" b="31726"/>
          <a:stretch/>
        </p:blipFill>
        <p:spPr>
          <a:xfrm rot="10800000">
            <a:off x="4825530" y="2643675"/>
            <a:ext cx="1325356" cy="78482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1F5C9FD-06D4-488C-93CF-3C6331F2E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0" t="8947" r="23775" b="7346"/>
          <a:stretch/>
        </p:blipFill>
        <p:spPr>
          <a:xfrm>
            <a:off x="6304866" y="2445327"/>
            <a:ext cx="952956" cy="8103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D4D3879-3FA7-4E72-A098-8A5B66C61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7" t="2102" r="15767" b="24526"/>
          <a:stretch/>
        </p:blipFill>
        <p:spPr>
          <a:xfrm>
            <a:off x="7565570" y="2232035"/>
            <a:ext cx="947667" cy="945987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3F22DA83-AEE8-4DEC-B140-46149AADD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1" t="8947" r="1875" b="7346"/>
          <a:stretch/>
        </p:blipFill>
        <p:spPr>
          <a:xfrm>
            <a:off x="8911535" y="2375264"/>
            <a:ext cx="1802175" cy="945986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FD933E5E-DF10-4CA0-8AF7-364E111E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6853" r="27535" b="15925"/>
          <a:stretch/>
        </p:blipFill>
        <p:spPr>
          <a:xfrm>
            <a:off x="1866767" y="1724236"/>
            <a:ext cx="620749" cy="693170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A81A08CA-FD56-4B42-91F6-6DE09C307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6853" r="27535" b="15925"/>
          <a:stretch/>
        </p:blipFill>
        <p:spPr>
          <a:xfrm>
            <a:off x="5200433" y="1724236"/>
            <a:ext cx="620749" cy="693170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8E51396B-17C8-4220-87F9-08A7A58A7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6853" r="27535" b="15925"/>
          <a:stretch/>
        </p:blipFill>
        <p:spPr>
          <a:xfrm>
            <a:off x="9361451" y="1724236"/>
            <a:ext cx="620749" cy="693170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A44B8CF7-A8C5-4335-BAB2-C8C54B5BB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8" t="6592" r="29700" b="55153"/>
          <a:stretch/>
        </p:blipFill>
        <p:spPr>
          <a:xfrm>
            <a:off x="3734082" y="1703008"/>
            <a:ext cx="503125" cy="712408"/>
          </a:xfrm>
          <a:prstGeom prst="rect">
            <a:avLst/>
          </a:prstGeom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CFF73221-D79B-45DE-96C7-A7475058C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8" t="6592" r="29700" b="55153"/>
          <a:stretch/>
        </p:blipFill>
        <p:spPr>
          <a:xfrm>
            <a:off x="7746662" y="1690688"/>
            <a:ext cx="503125" cy="712408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F0BAEB0A-1DF8-4307-B6D1-328B2B3A8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5" t="6655" r="4713" b="55153"/>
          <a:stretch/>
        </p:blipFill>
        <p:spPr>
          <a:xfrm>
            <a:off x="6512979" y="1724236"/>
            <a:ext cx="528782" cy="669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563F2-9181-41FD-9D58-E8CFD7FB99CB}"/>
              </a:ext>
            </a:extLst>
          </p:cNvPr>
          <p:cNvSpPr txBox="1"/>
          <p:nvPr/>
        </p:nvSpPr>
        <p:spPr>
          <a:xfrm>
            <a:off x="1193462" y="372256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Diarization</a:t>
            </a:r>
            <a:r>
              <a:rPr lang="en-US" sz="2400" dirty="0"/>
              <a:t> = who speaks when?</a:t>
            </a:r>
          </a:p>
          <a:p>
            <a:r>
              <a:rPr lang="en-US" sz="2400" dirty="0"/>
              <a:t>                        segmentation + 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AF659-EB56-4C42-B26D-648C8D4980A1}"/>
              </a:ext>
            </a:extLst>
          </p:cNvPr>
          <p:cNvSpPr txBox="1"/>
          <p:nvPr/>
        </p:nvSpPr>
        <p:spPr>
          <a:xfrm>
            <a:off x="1193462" y="4881087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Extract embeddings from small chunks.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Cluster the embeddings.</a:t>
            </a:r>
          </a:p>
        </p:txBody>
      </p:sp>
    </p:spTree>
    <p:extLst>
      <p:ext uri="{BB962C8B-B14F-4D97-AF65-F5344CB8AC3E}">
        <p14:creationId xmlns:p14="http://schemas.microsoft.com/office/powerpoint/2010/main" val="310035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6211-5368-41C9-8222-F35AD8EA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enhancement/separation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C3696-2DA2-4B1C-B406-5F0847661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61E-F8E9-4D3D-B633-3DD005D1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enhancement/separation 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E0FC6-D3A3-411D-9891-7F6AC360EC27}"/>
              </a:ext>
            </a:extLst>
          </p:cNvPr>
          <p:cNvSpPr/>
          <p:nvPr/>
        </p:nvSpPr>
        <p:spPr>
          <a:xfrm>
            <a:off x="5494126" y="2183953"/>
            <a:ext cx="2380915" cy="802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Speech enhancement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B5A3283E-2948-4505-A1DB-CC43558A1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2" t="10860" r="50695" b="51918"/>
          <a:stretch/>
        </p:blipFill>
        <p:spPr>
          <a:xfrm>
            <a:off x="2396425" y="2372110"/>
            <a:ext cx="730134" cy="815316"/>
          </a:xfrm>
          <a:prstGeom prst="rect">
            <a:avLst/>
          </a:prstGeom>
        </p:spPr>
      </p:pic>
      <p:pic>
        <p:nvPicPr>
          <p:cNvPr id="6" name="Picture 2" descr="Electric Fan Icons - Download Free Vector Icons | Noun Project">
            <a:extLst>
              <a:ext uri="{FF2B5EF4-FFF2-40B4-BE49-F238E27FC236}">
                <a16:creationId xmlns:a16="http://schemas.microsoft.com/office/drawing/2014/main" id="{CD985530-6C20-496C-B169-D8C33B96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77" y="3169528"/>
            <a:ext cx="498963" cy="4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2D7A4E-1E98-4DA1-A620-62AB86AD41C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730" r="1286" b="7000"/>
          <a:stretch/>
        </p:blipFill>
        <p:spPr>
          <a:xfrm>
            <a:off x="3528851" y="2784465"/>
            <a:ext cx="1323907" cy="246528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5940D2A-134E-4A7F-A877-D408C5BA6208}"/>
              </a:ext>
            </a:extLst>
          </p:cNvPr>
          <p:cNvSpPr/>
          <p:nvPr/>
        </p:nvSpPr>
        <p:spPr>
          <a:xfrm>
            <a:off x="3552261" y="2632403"/>
            <a:ext cx="1300497" cy="529416"/>
          </a:xfrm>
          <a:prstGeom prst="wedgeEllipseCallout">
            <a:avLst>
              <a:gd name="adj1" fmla="val 35257"/>
              <a:gd name="adj2" fmla="val 644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3DB3405-CF3A-4061-B0DE-DAB192DE7B25}"/>
              </a:ext>
            </a:extLst>
          </p:cNvPr>
          <p:cNvSpPr/>
          <p:nvPr/>
        </p:nvSpPr>
        <p:spPr>
          <a:xfrm>
            <a:off x="3048504" y="2229160"/>
            <a:ext cx="1300497" cy="529416"/>
          </a:xfrm>
          <a:prstGeom prst="wedgeEllipseCallout">
            <a:avLst>
              <a:gd name="adj1" fmla="val -53744"/>
              <a:gd name="adj2" fmla="val 337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F3BE27A-6635-44DF-88E1-D7E0D6316B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227403" y="2321184"/>
            <a:ext cx="942699" cy="3453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47346C-F51C-4ACE-8C23-E7F6894D9E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990368" y="2585002"/>
            <a:ext cx="503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5C3BE3-F317-4BD8-98CD-0FFEE90F5580}"/>
              </a:ext>
            </a:extLst>
          </p:cNvPr>
          <p:cNvCxnSpPr>
            <a:cxnSpLocks/>
          </p:cNvCxnSpPr>
          <p:nvPr/>
        </p:nvCxnSpPr>
        <p:spPr>
          <a:xfrm>
            <a:off x="7882513" y="2571382"/>
            <a:ext cx="496285" cy="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2E1AA597-9CCC-4CE9-9493-7DA1996D78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8548598" y="2398699"/>
            <a:ext cx="942699" cy="3453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060B20-0F50-4613-9AC4-75B67F51FE49}"/>
              </a:ext>
            </a:extLst>
          </p:cNvPr>
          <p:cNvSpPr/>
          <p:nvPr/>
        </p:nvSpPr>
        <p:spPr>
          <a:xfrm>
            <a:off x="5501598" y="4314080"/>
            <a:ext cx="2380915" cy="802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Speech </a:t>
            </a:r>
          </a:p>
          <a:p>
            <a:pPr algn="ctr"/>
            <a:r>
              <a:rPr lang="en-US" sz="2000" dirty="0"/>
              <a:t>separation</a:t>
            </a:r>
          </a:p>
        </p:txBody>
      </p:sp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FB879506-1B78-4E93-B091-459C05132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2" t="10860" r="50695" b="51918"/>
          <a:stretch/>
        </p:blipFill>
        <p:spPr>
          <a:xfrm>
            <a:off x="2403897" y="4502237"/>
            <a:ext cx="730134" cy="815316"/>
          </a:xfrm>
          <a:prstGeom prst="rect">
            <a:avLst/>
          </a:prstGeom>
        </p:spPr>
      </p:pic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27C7DF4F-1B3B-4AB1-8027-355A0E5BD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48658" r="73257" b="14120"/>
          <a:stretch/>
        </p:blipFill>
        <p:spPr>
          <a:xfrm>
            <a:off x="4547152" y="5037856"/>
            <a:ext cx="730134" cy="815316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7506F90-0824-4447-9FA8-11510F2AFD7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3734774" y="4836046"/>
            <a:ext cx="885600" cy="403619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8D55003F-1847-4ED7-A253-E1FE6A8AB8A9}"/>
              </a:ext>
            </a:extLst>
          </p:cNvPr>
          <p:cNvSpPr/>
          <p:nvPr/>
        </p:nvSpPr>
        <p:spPr>
          <a:xfrm>
            <a:off x="3559733" y="4762530"/>
            <a:ext cx="1300497" cy="529416"/>
          </a:xfrm>
          <a:prstGeom prst="wedgeEllipseCallout">
            <a:avLst>
              <a:gd name="adj1" fmla="val 35257"/>
              <a:gd name="adj2" fmla="val 644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5388A8C5-6B37-4154-A0A1-ADEE0B7858F0}"/>
              </a:ext>
            </a:extLst>
          </p:cNvPr>
          <p:cNvSpPr/>
          <p:nvPr/>
        </p:nvSpPr>
        <p:spPr>
          <a:xfrm>
            <a:off x="3055976" y="4359287"/>
            <a:ext cx="1300497" cy="529416"/>
          </a:xfrm>
          <a:prstGeom prst="wedgeEllipseCallout">
            <a:avLst>
              <a:gd name="adj1" fmla="val -53744"/>
              <a:gd name="adj2" fmla="val 337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D03F9C10-DB13-4A1B-9C10-18B890E96A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234875" y="4451311"/>
            <a:ext cx="942699" cy="34536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CDB93-D73F-4A5F-8623-5229E27F9AC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997840" y="4715129"/>
            <a:ext cx="5037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FBB000-2F6E-4A67-8BC0-3ED80A562DC4}"/>
              </a:ext>
            </a:extLst>
          </p:cNvPr>
          <p:cNvCxnSpPr>
            <a:cxnSpLocks/>
          </p:cNvCxnSpPr>
          <p:nvPr/>
        </p:nvCxnSpPr>
        <p:spPr>
          <a:xfrm>
            <a:off x="7879099" y="4527336"/>
            <a:ext cx="496285" cy="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>
            <a:extLst>
              <a:ext uri="{FF2B5EF4-FFF2-40B4-BE49-F238E27FC236}">
                <a16:creationId xmlns:a16="http://schemas.microsoft.com/office/drawing/2014/main" id="{726A502D-6C50-4E23-B17D-A69CF23BC0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8556070" y="4332880"/>
            <a:ext cx="942699" cy="345367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5A20C74B-D814-4DF7-9609-DD87D6A5CC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8555874" y="4699816"/>
            <a:ext cx="885600" cy="40361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341BAC-17A7-4D02-B6FF-7A34B6F53B4F}"/>
              </a:ext>
            </a:extLst>
          </p:cNvPr>
          <p:cNvCxnSpPr>
            <a:cxnSpLocks/>
          </p:cNvCxnSpPr>
          <p:nvPr/>
        </p:nvCxnSpPr>
        <p:spPr>
          <a:xfrm>
            <a:off x="7882512" y="4901625"/>
            <a:ext cx="496285" cy="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4FCD-A013-4216-AF0A-D43B48D6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925"/>
            <a:ext cx="10515600" cy="1325563"/>
          </a:xfrm>
        </p:spPr>
        <p:txBody>
          <a:bodyPr/>
          <a:lstStyle/>
          <a:p>
            <a:r>
              <a:rPr lang="en-US" dirty="0"/>
              <a:t>Neural network-based approaches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BBB31-58FB-4E8D-8987-6AB606EA189D}"/>
              </a:ext>
            </a:extLst>
          </p:cNvPr>
          <p:cNvSpPr/>
          <p:nvPr/>
        </p:nvSpPr>
        <p:spPr>
          <a:xfrm>
            <a:off x="5170714" y="1690688"/>
            <a:ext cx="1850571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Neural networks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B4391C1-1CE2-4134-A85B-40E29AE57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162089" y="1942547"/>
            <a:ext cx="1412487" cy="51747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64CAB8-D6BD-41C4-B4BE-27256230FF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3162089" y="1926776"/>
            <a:ext cx="1326933" cy="6047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F28AC3-1493-4F74-8467-84CE35CD2BE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78829" y="2224088"/>
            <a:ext cx="39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2C5A6C-154D-4989-AB98-8A159E36F53F}"/>
              </a:ext>
            </a:extLst>
          </p:cNvPr>
          <p:cNvCxnSpPr>
            <a:cxnSpLocks/>
          </p:cNvCxnSpPr>
          <p:nvPr/>
        </p:nvCxnSpPr>
        <p:spPr>
          <a:xfrm>
            <a:off x="7021285" y="1891521"/>
            <a:ext cx="39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5FF319-7357-4A6A-8C6B-43780983E35C}"/>
              </a:ext>
            </a:extLst>
          </p:cNvPr>
          <p:cNvCxnSpPr>
            <a:cxnSpLocks/>
          </p:cNvCxnSpPr>
          <p:nvPr/>
        </p:nvCxnSpPr>
        <p:spPr>
          <a:xfrm>
            <a:off x="7021285" y="2518181"/>
            <a:ext cx="391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0B840B55-8288-4995-B7D5-16D8CF9FBB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7544923" y="1596526"/>
            <a:ext cx="1326933" cy="60476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A847006-33C2-43B9-9ADD-7938DF2DE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7544923" y="2240010"/>
            <a:ext cx="1412487" cy="517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E4109D-220D-437C-BF96-B31226B3C219}"/>
              </a:ext>
            </a:extLst>
          </p:cNvPr>
          <p:cNvSpPr txBox="1"/>
          <p:nvPr/>
        </p:nvSpPr>
        <p:spPr>
          <a:xfrm>
            <a:off x="6251225" y="3363686"/>
            <a:ext cx="2323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Architectures</a:t>
            </a:r>
          </a:p>
          <a:p>
            <a:endParaRPr lang="en-US" sz="2000" dirty="0"/>
          </a:p>
        </p:txBody>
      </p:sp>
      <p:pic>
        <p:nvPicPr>
          <p:cNvPr id="16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856F353B-45D9-4A88-AECA-49F9F2B1C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t="9134" r="4137" b="27657"/>
          <a:stretch/>
        </p:blipFill>
        <p:spPr>
          <a:xfrm>
            <a:off x="968617" y="4119227"/>
            <a:ext cx="4093030" cy="837883"/>
          </a:xfrm>
        </p:spPr>
      </p:pic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F2C403-66D1-4106-BF93-7432C5996D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9768" r="19913" b="23827"/>
          <a:stretch/>
        </p:blipFill>
        <p:spPr>
          <a:xfrm>
            <a:off x="968617" y="5571709"/>
            <a:ext cx="4234544" cy="885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D895D1-6344-4F54-8CFD-E463F5BC502E}"/>
              </a:ext>
            </a:extLst>
          </p:cNvPr>
          <p:cNvSpPr txBox="1"/>
          <p:nvPr/>
        </p:nvSpPr>
        <p:spPr>
          <a:xfrm>
            <a:off x="838199" y="3719117"/>
            <a:ext cx="252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Time-domain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2637A-3287-4D38-80E2-16D4943F8406}"/>
              </a:ext>
            </a:extLst>
          </p:cNvPr>
          <p:cNvSpPr txBox="1"/>
          <p:nvPr/>
        </p:nvSpPr>
        <p:spPr>
          <a:xfrm>
            <a:off x="838199" y="5062172"/>
            <a:ext cx="261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Frequency-domain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8A15F1-0214-4002-8A59-B8094FD2E941}"/>
              </a:ext>
            </a:extLst>
          </p:cNvPr>
          <p:cNvSpPr txBox="1"/>
          <p:nvPr/>
        </p:nvSpPr>
        <p:spPr>
          <a:xfrm>
            <a:off x="838199" y="3363686"/>
            <a:ext cx="2323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4CE9F-1EEA-4584-B366-66CC607B6E82}"/>
              </a:ext>
            </a:extLst>
          </p:cNvPr>
          <p:cNvSpPr txBox="1"/>
          <p:nvPr/>
        </p:nvSpPr>
        <p:spPr>
          <a:xfrm>
            <a:off x="6251225" y="3699692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Convolutional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Recurrent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DA2EE1-B72D-4941-9865-D835D5312777}"/>
              </a:ext>
            </a:extLst>
          </p:cNvPr>
          <p:cNvSpPr txBox="1"/>
          <p:nvPr/>
        </p:nvSpPr>
        <p:spPr>
          <a:xfrm>
            <a:off x="6218567" y="4917076"/>
            <a:ext cx="5842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of parallel data for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noisy and reverberant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long recordings (combination with diarization)</a:t>
            </a:r>
          </a:p>
        </p:txBody>
      </p:sp>
    </p:spTree>
    <p:extLst>
      <p:ext uri="{BB962C8B-B14F-4D97-AF65-F5344CB8AC3E}">
        <p14:creationId xmlns:p14="http://schemas.microsoft.com/office/powerpoint/2010/main" val="400708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D007-F7D5-4988-85E9-54E8E814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Tasks in audio and speech processing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24313-BEF8-4D8E-8C45-22D476072D4D}"/>
              </a:ext>
            </a:extLst>
          </p:cNvPr>
          <p:cNvSpPr/>
          <p:nvPr/>
        </p:nvSpPr>
        <p:spPr>
          <a:xfrm>
            <a:off x="5014912" y="1825625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BEA5FC2-57B4-4055-9DF9-29EBA177D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336949" y="1877031"/>
            <a:ext cx="884376" cy="324000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0004FBD2-DACF-4893-A456-2E10F456D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11111" r="73148" b="51667"/>
          <a:stretch/>
        </p:blipFill>
        <p:spPr>
          <a:xfrm>
            <a:off x="2476500" y="1876626"/>
            <a:ext cx="684962" cy="764874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C7D958E-F6D8-4D81-92A6-CA12861EE814}"/>
              </a:ext>
            </a:extLst>
          </p:cNvPr>
          <p:cNvSpPr/>
          <p:nvPr/>
        </p:nvSpPr>
        <p:spPr>
          <a:xfrm>
            <a:off x="3161462" y="1790700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985D6A-8C82-4F3E-879A-362E26ABEAC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49331" y="2201031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2F207B-C635-4E36-894B-86E171AA95C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48525" y="2201863"/>
            <a:ext cx="394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9221B6-1F28-4BBB-B238-7B9F77E02C7A}"/>
              </a:ext>
            </a:extLst>
          </p:cNvPr>
          <p:cNvSpPr txBox="1"/>
          <p:nvPr/>
        </p:nvSpPr>
        <p:spPr>
          <a:xfrm>
            <a:off x="7810499" y="1991421"/>
            <a:ext cx="78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Hello</a:t>
            </a:r>
            <a:r>
              <a:rPr lang="en-US" sz="2000" dirty="0"/>
              <a:t>.</a:t>
            </a:r>
          </a:p>
        </p:txBody>
      </p:sp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7AD5A76F-B104-4BA0-82E0-E18BF28A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48192" r="50000" b="14586"/>
          <a:stretch/>
        </p:blipFill>
        <p:spPr>
          <a:xfrm>
            <a:off x="2476500" y="2943831"/>
            <a:ext cx="684962" cy="764874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A930FA3A-DEA9-4AF7-92F6-3355B14A091B}"/>
              </a:ext>
            </a:extLst>
          </p:cNvPr>
          <p:cNvSpPr/>
          <p:nvPr/>
        </p:nvSpPr>
        <p:spPr>
          <a:xfrm>
            <a:off x="3094787" y="2943831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CC75D20-2D88-4165-83A3-0DA888CF62E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3997" r="1158" b="6328"/>
          <a:stretch/>
        </p:blipFill>
        <p:spPr>
          <a:xfrm>
            <a:off x="3336949" y="2990352"/>
            <a:ext cx="885600" cy="4036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43E1CA-E958-4973-AB88-1AE4AC144A30}"/>
              </a:ext>
            </a:extLst>
          </p:cNvPr>
          <p:cNvSpPr/>
          <p:nvPr/>
        </p:nvSpPr>
        <p:spPr>
          <a:xfrm>
            <a:off x="5014912" y="2815923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 recognition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36D897-7BB6-45C8-8FD1-3420845D23FE}"/>
              </a:ext>
            </a:extLst>
          </p:cNvPr>
          <p:cNvCxnSpPr>
            <a:cxnSpLocks/>
          </p:cNvCxnSpPr>
          <p:nvPr/>
        </p:nvCxnSpPr>
        <p:spPr>
          <a:xfrm>
            <a:off x="4549331" y="3192160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C39B52-9567-4ACC-B426-CB99179D4B34}"/>
              </a:ext>
            </a:extLst>
          </p:cNvPr>
          <p:cNvCxnSpPr>
            <a:cxnSpLocks/>
          </p:cNvCxnSpPr>
          <p:nvPr/>
        </p:nvCxnSpPr>
        <p:spPr>
          <a:xfrm>
            <a:off x="7177087" y="3183846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A03AF4-EB07-4DCA-8EB8-D03A671B5300}"/>
              </a:ext>
            </a:extLst>
          </p:cNvPr>
          <p:cNvSpPr txBox="1"/>
          <p:nvPr/>
        </p:nvSpPr>
        <p:spPr>
          <a:xfrm>
            <a:off x="7810499" y="2965286"/>
            <a:ext cx="135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Alice</a:t>
            </a:r>
          </a:p>
        </p:txBody>
      </p:sp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07861B2F-8244-4927-BA47-20E9070F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48192" r="50000" b="14586"/>
          <a:stretch/>
        </p:blipFill>
        <p:spPr>
          <a:xfrm>
            <a:off x="8478088" y="2823592"/>
            <a:ext cx="552449" cy="6169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8832F07-FC25-475F-92D1-33A93EAD0833}"/>
              </a:ext>
            </a:extLst>
          </p:cNvPr>
          <p:cNvSpPr/>
          <p:nvPr/>
        </p:nvSpPr>
        <p:spPr>
          <a:xfrm>
            <a:off x="5021922" y="4796519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enhancement</a:t>
            </a:r>
          </a:p>
        </p:txBody>
      </p:sp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737B2FA9-6F0C-442A-B528-81394AE30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2" t="10860" r="50695" b="51918"/>
          <a:stretch/>
        </p:blipFill>
        <p:spPr>
          <a:xfrm>
            <a:off x="2483510" y="4973035"/>
            <a:ext cx="684962" cy="764874"/>
          </a:xfrm>
          <a:prstGeom prst="rect">
            <a:avLst/>
          </a:prstGeom>
        </p:spPr>
      </p:pic>
      <p:pic>
        <p:nvPicPr>
          <p:cNvPr id="26" name="Picture 2" descr="Electric Fan Icons - Download Free Vector Icons | Noun Project">
            <a:extLst>
              <a:ext uri="{FF2B5EF4-FFF2-40B4-BE49-F238E27FC236}">
                <a16:creationId xmlns:a16="http://schemas.microsoft.com/office/drawing/2014/main" id="{7103C2EB-9920-46D4-96C2-7CF8D402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29" y="5721119"/>
            <a:ext cx="468093" cy="46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58CD87EF-AA9E-44D3-80B3-DD8DA3D1C99D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730" r="1286" b="7000"/>
          <a:stretch/>
        </p:blipFill>
        <p:spPr>
          <a:xfrm>
            <a:off x="3545875" y="5359879"/>
            <a:ext cx="1242000" cy="231276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251E5E0-BD5E-41E1-A6D5-02303BE5AB59}"/>
              </a:ext>
            </a:extLst>
          </p:cNvPr>
          <p:cNvSpPr/>
          <p:nvPr/>
        </p:nvSpPr>
        <p:spPr>
          <a:xfrm>
            <a:off x="3567837" y="5217224"/>
            <a:ext cx="1220038" cy="496662"/>
          </a:xfrm>
          <a:prstGeom prst="wedgeEllipseCallout">
            <a:avLst>
              <a:gd name="adj1" fmla="val 35257"/>
              <a:gd name="adj2" fmla="val 644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A595F3B-BE19-4371-A9B8-454D7CED6FAA}"/>
              </a:ext>
            </a:extLst>
          </p:cNvPr>
          <p:cNvSpPr/>
          <p:nvPr/>
        </p:nvSpPr>
        <p:spPr>
          <a:xfrm>
            <a:off x="3095246" y="4838929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55DB056-6CFC-4431-9B4B-A663DC9DE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263077" y="4925260"/>
            <a:ext cx="884376" cy="3240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8B973-7D40-4688-93DC-F16B543B3010}"/>
              </a:ext>
            </a:extLst>
          </p:cNvPr>
          <p:cNvCxnSpPr>
            <a:cxnSpLocks/>
          </p:cNvCxnSpPr>
          <p:nvPr/>
        </p:nvCxnSpPr>
        <p:spPr>
          <a:xfrm>
            <a:off x="4549331" y="5172756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DAEED4-D12E-4249-8FE6-31BBFFAA626B}"/>
              </a:ext>
            </a:extLst>
          </p:cNvPr>
          <p:cNvCxnSpPr>
            <a:cxnSpLocks/>
          </p:cNvCxnSpPr>
          <p:nvPr/>
        </p:nvCxnSpPr>
        <p:spPr>
          <a:xfrm>
            <a:off x="7262545" y="5159979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>
            <a:extLst>
              <a:ext uri="{FF2B5EF4-FFF2-40B4-BE49-F238E27FC236}">
                <a16:creationId xmlns:a16="http://schemas.microsoft.com/office/drawing/2014/main" id="{3FA990CC-9625-4374-922A-33D762EA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7887421" y="4997979"/>
            <a:ext cx="884376" cy="324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54C0A41-7725-44D7-A9FD-DAABB4CAF5A0}"/>
              </a:ext>
            </a:extLst>
          </p:cNvPr>
          <p:cNvSpPr/>
          <p:nvPr/>
        </p:nvSpPr>
        <p:spPr>
          <a:xfrm>
            <a:off x="5021922" y="3806221"/>
            <a:ext cx="2233613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24951B-DB71-4BCB-9446-C076782DF5CA}"/>
              </a:ext>
            </a:extLst>
          </p:cNvPr>
          <p:cNvCxnSpPr>
            <a:cxnSpLocks/>
          </p:cNvCxnSpPr>
          <p:nvPr/>
        </p:nvCxnSpPr>
        <p:spPr>
          <a:xfrm>
            <a:off x="4549331" y="4203860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9A5C43-06BA-4550-A5C0-07C750F18BFB}"/>
              </a:ext>
            </a:extLst>
          </p:cNvPr>
          <p:cNvCxnSpPr>
            <a:cxnSpLocks/>
          </p:cNvCxnSpPr>
          <p:nvPr/>
        </p:nvCxnSpPr>
        <p:spPr>
          <a:xfrm>
            <a:off x="7262545" y="4203860"/>
            <a:ext cx="465581" cy="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51DC17-49B9-469F-B9AD-0DD1428F14C5}"/>
              </a:ext>
            </a:extLst>
          </p:cNvPr>
          <p:cNvSpPr txBox="1"/>
          <p:nvPr/>
        </p:nvSpPr>
        <p:spPr>
          <a:xfrm>
            <a:off x="3704806" y="4000725"/>
            <a:ext cx="78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Hello</a:t>
            </a:r>
            <a:r>
              <a:rPr lang="en-US" sz="2000" dirty="0"/>
              <a:t>.</a:t>
            </a: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153A56DE-4221-458C-99A2-80D57653D5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7869936" y="4057236"/>
            <a:ext cx="884376" cy="3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874C2-9651-424C-A8D8-9BEA4F457C0C}"/>
              </a:ext>
            </a:extLst>
          </p:cNvPr>
          <p:cNvSpPr txBox="1"/>
          <p:nvPr/>
        </p:nvSpPr>
        <p:spPr>
          <a:xfrm>
            <a:off x="7177087" y="5953665"/>
            <a:ext cx="5075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much more (speech coding, diarization, voice conversion, disease detection…)</a:t>
            </a:r>
          </a:p>
        </p:txBody>
      </p:sp>
    </p:spTree>
    <p:extLst>
      <p:ext uri="{BB962C8B-B14F-4D97-AF65-F5344CB8AC3E}">
        <p14:creationId xmlns:p14="http://schemas.microsoft.com/office/powerpoint/2010/main" val="794632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6CC9-7C3C-4341-8C7C-FA6B49DA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ConvTasnet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7AA81-FF90-45D3-B0DB-3AA0D67D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045" r="30384"/>
          <a:stretch/>
        </p:blipFill>
        <p:spPr>
          <a:xfrm>
            <a:off x="1664783" y="1690688"/>
            <a:ext cx="8348084" cy="451303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337BD22-828B-402E-AF99-E57ED26BB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7310" y="1796596"/>
            <a:ext cx="8125557" cy="42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D667-157B-4A00-8BA5-37127FF8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dirty="0"/>
              <a:t>Examples of separated audios</a:t>
            </a:r>
          </a:p>
        </p:txBody>
      </p:sp>
      <p:pic>
        <p:nvPicPr>
          <p:cNvPr id="4" name="22gc010q_1.9223_052c010w_0.54576_445o0311_-0.54576_050o020d_-1.9223_447c0210_0">
            <a:hlinkClick r:id="" action="ppaction://media"/>
            <a:extLst>
              <a:ext uri="{FF2B5EF4-FFF2-40B4-BE49-F238E27FC236}">
                <a16:creationId xmlns:a16="http://schemas.microsoft.com/office/drawing/2014/main" id="{091D38D8-D91C-4781-8259-58284E2C990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40992" y="4558086"/>
            <a:ext cx="406400" cy="406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AB7CB-8E25-4ACF-BAEF-D500A904150D}"/>
              </a:ext>
            </a:extLst>
          </p:cNvPr>
          <p:cNvSpPr txBox="1"/>
          <p:nvPr/>
        </p:nvSpPr>
        <p:spPr>
          <a:xfrm>
            <a:off x="1968502" y="4502821"/>
            <a:ext cx="263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 speaker mixture</a:t>
            </a:r>
          </a:p>
        </p:txBody>
      </p:sp>
      <p:pic>
        <p:nvPicPr>
          <p:cNvPr id="6" name="22gc010q_1.9223_052c010w_0.54576_445o0311_-0.54576_050o020d_-1.9223_447c0210_0_s1">
            <a:hlinkClick r:id="" action="ppaction://media"/>
            <a:extLst>
              <a:ext uri="{FF2B5EF4-FFF2-40B4-BE49-F238E27FC236}">
                <a16:creationId xmlns:a16="http://schemas.microsoft.com/office/drawing/2014/main" id="{8577BDF4-9BA9-4577-909F-FC9843B783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480629" y="4558086"/>
            <a:ext cx="406400" cy="406400"/>
          </a:xfrm>
          <a:prstGeom prst="rect">
            <a:avLst/>
          </a:prstGeom>
        </p:spPr>
      </p:pic>
      <p:pic>
        <p:nvPicPr>
          <p:cNvPr id="7" name="22gc010q_1.9223_052c010w_0.54576_445o0311_-0.54576_050o020d_-1.9223_447c0210_0_s2">
            <a:hlinkClick r:id="" action="ppaction://media"/>
            <a:extLst>
              <a:ext uri="{FF2B5EF4-FFF2-40B4-BE49-F238E27FC236}">
                <a16:creationId xmlns:a16="http://schemas.microsoft.com/office/drawing/2014/main" id="{A49CD73E-C409-400E-A4B4-8F03584418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88200" y="4558086"/>
            <a:ext cx="406400" cy="406400"/>
          </a:xfrm>
          <a:prstGeom prst="rect">
            <a:avLst/>
          </a:prstGeom>
        </p:spPr>
      </p:pic>
      <p:pic>
        <p:nvPicPr>
          <p:cNvPr id="8" name="22gc010q_1.9223_052c010w_0.54576_445o0311_-0.54576_050o020d_-1.9223_447c0210_0_s3">
            <a:hlinkClick r:id="" action="ppaction://media"/>
            <a:extLst>
              <a:ext uri="{FF2B5EF4-FFF2-40B4-BE49-F238E27FC236}">
                <a16:creationId xmlns:a16="http://schemas.microsoft.com/office/drawing/2014/main" id="{94A003A9-3536-4708-BE92-7EB02B938D9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870371" y="4570786"/>
            <a:ext cx="406400" cy="406400"/>
          </a:xfrm>
          <a:prstGeom prst="rect">
            <a:avLst/>
          </a:prstGeom>
        </p:spPr>
      </p:pic>
      <p:pic>
        <p:nvPicPr>
          <p:cNvPr id="9" name="22gc010q_1.9223_052c010w_0.54576_445o0311_-0.54576_050o020d_-1.9223_447c0210_0_s4">
            <a:hlinkClick r:id="" action="ppaction://media"/>
            <a:extLst>
              <a:ext uri="{FF2B5EF4-FFF2-40B4-BE49-F238E27FC236}">
                <a16:creationId xmlns:a16="http://schemas.microsoft.com/office/drawing/2014/main" id="{1F775E31-80BE-4C0B-AD2E-D51D1F15B5F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552542" y="4570786"/>
            <a:ext cx="406400" cy="406400"/>
          </a:xfrm>
          <a:prstGeom prst="rect">
            <a:avLst/>
          </a:prstGeom>
        </p:spPr>
      </p:pic>
      <p:pic>
        <p:nvPicPr>
          <p:cNvPr id="10" name="22gc010q_1.9223_052c010w_0.54576_445o0311_-0.54576_050o020d_-1.9223_447c0210_0_s5">
            <a:hlinkClick r:id="" action="ppaction://media"/>
            <a:extLst>
              <a:ext uri="{FF2B5EF4-FFF2-40B4-BE49-F238E27FC236}">
                <a16:creationId xmlns:a16="http://schemas.microsoft.com/office/drawing/2014/main" id="{D2CEF354-EA2C-4EF1-9A87-28E48D2B9AC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234713" y="4558086"/>
            <a:ext cx="406400" cy="40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6BC637-FC3F-4BB3-B69B-A096803F142A}"/>
              </a:ext>
            </a:extLst>
          </p:cNvPr>
          <p:cNvSpPr txBox="1"/>
          <p:nvPr/>
        </p:nvSpPr>
        <p:spPr>
          <a:xfrm>
            <a:off x="1300844" y="3265715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speaker noisy mixture</a:t>
            </a:r>
          </a:p>
        </p:txBody>
      </p:sp>
      <p:pic>
        <p:nvPicPr>
          <p:cNvPr id="12" name="053a050b_0.016911_443o030x_-0.016911">
            <a:hlinkClick r:id="" action="ppaction://media"/>
            <a:extLst>
              <a:ext uri="{FF2B5EF4-FFF2-40B4-BE49-F238E27FC236}">
                <a16:creationId xmlns:a16="http://schemas.microsoft.com/office/drawing/2014/main" id="{92CBADF9-3F23-4987-9362-794D388AC44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24665" y="3320980"/>
            <a:ext cx="406400" cy="406400"/>
          </a:xfrm>
          <a:prstGeom prst="rect">
            <a:avLst/>
          </a:prstGeom>
        </p:spPr>
      </p:pic>
      <p:pic>
        <p:nvPicPr>
          <p:cNvPr id="13" name="053a050b_0.016911_443o030x_-0.016911_s1">
            <a:hlinkClick r:id="" action="ppaction://media"/>
            <a:extLst>
              <a:ext uri="{FF2B5EF4-FFF2-40B4-BE49-F238E27FC236}">
                <a16:creationId xmlns:a16="http://schemas.microsoft.com/office/drawing/2014/main" id="{D37221CE-7298-4853-9588-2D852094200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480629" y="3320980"/>
            <a:ext cx="406400" cy="406400"/>
          </a:xfrm>
          <a:prstGeom prst="rect">
            <a:avLst/>
          </a:prstGeom>
        </p:spPr>
      </p:pic>
      <p:pic>
        <p:nvPicPr>
          <p:cNvPr id="14" name="053a050b_0.016911_443o030x_-0.016911_s2">
            <a:hlinkClick r:id="" action="ppaction://media"/>
            <a:extLst>
              <a:ext uri="{FF2B5EF4-FFF2-40B4-BE49-F238E27FC236}">
                <a16:creationId xmlns:a16="http://schemas.microsoft.com/office/drawing/2014/main" id="{40961E99-92EF-4201-A1A6-A2081CAEF50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88200" y="3320980"/>
            <a:ext cx="406400" cy="40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86404-5664-4507-9A17-83DD6EB53924}"/>
              </a:ext>
            </a:extLst>
          </p:cNvPr>
          <p:cNvSpPr txBox="1"/>
          <p:nvPr/>
        </p:nvSpPr>
        <p:spPr>
          <a:xfrm>
            <a:off x="1306287" y="2028609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speaker clean mixture</a:t>
            </a:r>
          </a:p>
        </p:txBody>
      </p:sp>
      <p:pic>
        <p:nvPicPr>
          <p:cNvPr id="16" name="421c020j_1.394_444c020x_-1.394">
            <a:hlinkClick r:id="" action="ppaction://media"/>
            <a:extLst>
              <a:ext uri="{FF2B5EF4-FFF2-40B4-BE49-F238E27FC236}">
                <a16:creationId xmlns:a16="http://schemas.microsoft.com/office/drawing/2014/main" id="{2671995C-2E36-441C-855F-903BA38CFB8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019222" y="2056241"/>
            <a:ext cx="406400" cy="406400"/>
          </a:xfrm>
          <a:prstGeom prst="rect">
            <a:avLst/>
          </a:prstGeom>
        </p:spPr>
      </p:pic>
      <p:pic>
        <p:nvPicPr>
          <p:cNvPr id="17" name="421c020j_1.394_444c020x_-1.394_s1">
            <a:hlinkClick r:id="" action="ppaction://media"/>
            <a:extLst>
              <a:ext uri="{FF2B5EF4-FFF2-40B4-BE49-F238E27FC236}">
                <a16:creationId xmlns:a16="http://schemas.microsoft.com/office/drawing/2014/main" id="{8F8CCCC3-2407-4EB4-8DA9-C1CDEDC841C3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486072" y="2056241"/>
            <a:ext cx="406400" cy="406400"/>
          </a:xfrm>
          <a:prstGeom prst="rect">
            <a:avLst/>
          </a:prstGeom>
        </p:spPr>
      </p:pic>
      <p:pic>
        <p:nvPicPr>
          <p:cNvPr id="18" name="421c020j_1.394_444c020x_-1.394_s2">
            <a:hlinkClick r:id="" action="ppaction://media"/>
            <a:extLst>
              <a:ext uri="{FF2B5EF4-FFF2-40B4-BE49-F238E27FC236}">
                <a16:creationId xmlns:a16="http://schemas.microsoft.com/office/drawing/2014/main" id="{C376DB68-4499-4DC6-A6E9-48D31D451DCD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188200" y="2056241"/>
            <a:ext cx="406400" cy="406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1EC11A-E5A0-41FE-98EC-52D9C5D560A1}"/>
              </a:ext>
            </a:extLst>
          </p:cNvPr>
          <p:cNvSpPr txBox="1"/>
          <p:nvPr/>
        </p:nvSpPr>
        <p:spPr>
          <a:xfrm>
            <a:off x="341087" y="62567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7"/>
              </a:rPr>
              <a:t>https://enk100.github.io/speaker_separation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32092-DF33-4C60-8DEF-C58E8A3EA5EA}"/>
              </a:ext>
            </a:extLst>
          </p:cNvPr>
          <p:cNvSpPr txBox="1"/>
          <p:nvPr/>
        </p:nvSpPr>
        <p:spPr>
          <a:xfrm>
            <a:off x="341087" y="5915912"/>
            <a:ext cx="8211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Voice separation with an unknown number of multiple speakers, </a:t>
            </a:r>
            <a:r>
              <a:rPr lang="en-US" dirty="0" err="1"/>
              <a:t>Nachmani</a:t>
            </a:r>
            <a:r>
              <a:rPr lang="en-US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25630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9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0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9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9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9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7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75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75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A7C0-7300-4F2A-BEBD-6B181572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Audio-visual approaches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00BCE-7EE2-4464-80EF-A20DB16F657C}"/>
              </a:ext>
            </a:extLst>
          </p:cNvPr>
          <p:cNvSpPr txBox="1"/>
          <p:nvPr/>
        </p:nvSpPr>
        <p:spPr>
          <a:xfrm>
            <a:off x="1647825" y="3304143"/>
            <a:ext cx="8896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https://www.youtube.com/watch?v=rVQVAPiJWKU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932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BB6E-280C-4D59-BA60-A4C6797E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Multi-channel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5DB61-9DD1-469D-ABBF-87BBAFEF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2282" cy="2868667"/>
          </a:xfrm>
        </p:spPr>
        <p:txBody>
          <a:bodyPr>
            <a:normAutofit/>
          </a:bodyPr>
          <a:lstStyle/>
          <a:p>
            <a:r>
              <a:rPr lang="en-US" sz="2400" dirty="0"/>
              <a:t>Signals from multiple microphones enable using spatial information</a:t>
            </a:r>
          </a:p>
          <a:p>
            <a:r>
              <a:rPr lang="en-US" sz="2400" dirty="0"/>
              <a:t>Similar to using two ears</a:t>
            </a:r>
          </a:p>
          <a:p>
            <a:r>
              <a:rPr lang="en-US" sz="2400" dirty="0"/>
              <a:t>Mostly done by signal processing technique </a:t>
            </a:r>
            <a:r>
              <a:rPr lang="en-US" sz="2400" i="1" dirty="0"/>
              <a:t>beamforming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D852AA-205C-4512-A6EC-EBD2F2E2AEE6}"/>
              </a:ext>
            </a:extLst>
          </p:cNvPr>
          <p:cNvSpPr/>
          <p:nvPr/>
        </p:nvSpPr>
        <p:spPr>
          <a:xfrm rot="14304463">
            <a:off x="5738492" y="2675322"/>
            <a:ext cx="3175165" cy="2587874"/>
          </a:xfrm>
          <a:custGeom>
            <a:avLst/>
            <a:gdLst>
              <a:gd name="connsiteX0" fmla="*/ 86264 w 1699404"/>
              <a:gd name="connsiteY0" fmla="*/ 1362973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86264 w 1699404"/>
              <a:gd name="connsiteY21" fmla="*/ 1362973 h 1846053"/>
              <a:gd name="connsiteX0" fmla="*/ 189781 w 1699404"/>
              <a:gd name="connsiteY0" fmla="*/ 1311214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89781 w 1699404"/>
              <a:gd name="connsiteY21" fmla="*/ 1311214 h 1846053"/>
              <a:gd name="connsiteX0" fmla="*/ 189781 w 1699404"/>
              <a:gd name="connsiteY0" fmla="*/ 1311214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89781 w 1699404"/>
              <a:gd name="connsiteY21" fmla="*/ 1311214 h 1846053"/>
              <a:gd name="connsiteX0" fmla="*/ 172528 w 1699404"/>
              <a:gd name="connsiteY0" fmla="*/ 1293961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72528 w 1699404"/>
              <a:gd name="connsiteY21" fmla="*/ 1293961 h 1846053"/>
              <a:gd name="connsiteX0" fmla="*/ 172528 w 1699404"/>
              <a:gd name="connsiteY0" fmla="*/ 1293961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569343 w 1699404"/>
              <a:gd name="connsiteY19" fmla="*/ 1846053 h 1846053"/>
              <a:gd name="connsiteX20" fmla="*/ 0 w 1699404"/>
              <a:gd name="connsiteY20" fmla="*/ 1820173 h 1846053"/>
              <a:gd name="connsiteX21" fmla="*/ 172528 w 1699404"/>
              <a:gd name="connsiteY21" fmla="*/ 1293961 h 1846053"/>
              <a:gd name="connsiteX0" fmla="*/ 172528 w 1699404"/>
              <a:gd name="connsiteY0" fmla="*/ 1293961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172528 w 1699404"/>
              <a:gd name="connsiteY21" fmla="*/ 1293961 h 1850816"/>
              <a:gd name="connsiteX0" fmla="*/ 172528 w 1699404"/>
              <a:gd name="connsiteY0" fmla="*/ 1293961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172528 w 1699404"/>
              <a:gd name="connsiteY21" fmla="*/ 1293961 h 1850816"/>
              <a:gd name="connsiteX0" fmla="*/ 215660 w 1699404"/>
              <a:gd name="connsiteY0" fmla="*/ 1319840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215660 w 1699404"/>
              <a:gd name="connsiteY21" fmla="*/ 1319840 h 1850816"/>
              <a:gd name="connsiteX0" fmla="*/ 215660 w 1699404"/>
              <a:gd name="connsiteY0" fmla="*/ 1319840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215660 w 1699404"/>
              <a:gd name="connsiteY21" fmla="*/ 1319840 h 1850816"/>
              <a:gd name="connsiteX0" fmla="*/ 764081 w 2247825"/>
              <a:gd name="connsiteY0" fmla="*/ 1444335 h 1975311"/>
              <a:gd name="connsiteX1" fmla="*/ 45793 w 2247825"/>
              <a:gd name="connsiteY1" fmla="*/ 0 h 1975311"/>
              <a:gd name="connsiteX2" fmla="*/ 1695734 w 2247825"/>
              <a:gd name="connsiteY2" fmla="*/ 184880 h 1975311"/>
              <a:gd name="connsiteX3" fmla="*/ 1738866 w 2247825"/>
              <a:gd name="connsiteY3" fmla="*/ 193506 h 1975311"/>
              <a:gd name="connsiteX4" fmla="*/ 1756119 w 2247825"/>
              <a:gd name="connsiteY4" fmla="*/ 219385 h 1975311"/>
              <a:gd name="connsiteX5" fmla="*/ 1816504 w 2247825"/>
              <a:gd name="connsiteY5" fmla="*/ 236638 h 1975311"/>
              <a:gd name="connsiteX6" fmla="*/ 1885515 w 2247825"/>
              <a:gd name="connsiteY6" fmla="*/ 288397 h 1975311"/>
              <a:gd name="connsiteX7" fmla="*/ 1920021 w 2247825"/>
              <a:gd name="connsiteY7" fmla="*/ 331529 h 1975311"/>
              <a:gd name="connsiteX8" fmla="*/ 2014911 w 2247825"/>
              <a:gd name="connsiteY8" fmla="*/ 435046 h 1975311"/>
              <a:gd name="connsiteX9" fmla="*/ 2135681 w 2247825"/>
              <a:gd name="connsiteY9" fmla="*/ 624827 h 1975311"/>
              <a:gd name="connsiteX10" fmla="*/ 2161560 w 2247825"/>
              <a:gd name="connsiteY10" fmla="*/ 676585 h 1975311"/>
              <a:gd name="connsiteX11" fmla="*/ 2170187 w 2247825"/>
              <a:gd name="connsiteY11" fmla="*/ 754223 h 1975311"/>
              <a:gd name="connsiteX12" fmla="*/ 2187440 w 2247825"/>
              <a:gd name="connsiteY12" fmla="*/ 874993 h 1975311"/>
              <a:gd name="connsiteX13" fmla="*/ 2204692 w 2247825"/>
              <a:gd name="connsiteY13" fmla="*/ 1151038 h 1975311"/>
              <a:gd name="connsiteX14" fmla="*/ 2230572 w 2247825"/>
              <a:gd name="connsiteY14" fmla="*/ 1220050 h 1975311"/>
              <a:gd name="connsiteX15" fmla="*/ 2247825 w 2247825"/>
              <a:gd name="connsiteY15" fmla="*/ 1314940 h 1975311"/>
              <a:gd name="connsiteX16" fmla="*/ 2239198 w 2247825"/>
              <a:gd name="connsiteY16" fmla="*/ 1608238 h 1975311"/>
              <a:gd name="connsiteX17" fmla="*/ 2213319 w 2247825"/>
              <a:gd name="connsiteY17" fmla="*/ 1625491 h 1975311"/>
              <a:gd name="connsiteX18" fmla="*/ 2187440 w 2247825"/>
              <a:gd name="connsiteY18" fmla="*/ 1651370 h 1975311"/>
              <a:gd name="connsiteX19" fmla="*/ 1117764 w 2247825"/>
              <a:gd name="connsiteY19" fmla="*/ 1970548 h 1975311"/>
              <a:gd name="connsiteX20" fmla="*/ 548421 w 2247825"/>
              <a:gd name="connsiteY20" fmla="*/ 1944668 h 1975311"/>
              <a:gd name="connsiteX21" fmla="*/ 764081 w 2247825"/>
              <a:gd name="connsiteY21" fmla="*/ 1444335 h 1975311"/>
              <a:gd name="connsiteX0" fmla="*/ 346444 w 2266512"/>
              <a:gd name="connsiteY0" fmla="*/ 1297516 h 1975311"/>
              <a:gd name="connsiteX1" fmla="*/ 64480 w 2266512"/>
              <a:gd name="connsiteY1" fmla="*/ 0 h 1975311"/>
              <a:gd name="connsiteX2" fmla="*/ 1714421 w 2266512"/>
              <a:gd name="connsiteY2" fmla="*/ 184880 h 1975311"/>
              <a:gd name="connsiteX3" fmla="*/ 1757553 w 2266512"/>
              <a:gd name="connsiteY3" fmla="*/ 193506 h 1975311"/>
              <a:gd name="connsiteX4" fmla="*/ 1774806 w 2266512"/>
              <a:gd name="connsiteY4" fmla="*/ 219385 h 1975311"/>
              <a:gd name="connsiteX5" fmla="*/ 1835191 w 2266512"/>
              <a:gd name="connsiteY5" fmla="*/ 236638 h 1975311"/>
              <a:gd name="connsiteX6" fmla="*/ 1904202 w 2266512"/>
              <a:gd name="connsiteY6" fmla="*/ 288397 h 1975311"/>
              <a:gd name="connsiteX7" fmla="*/ 1938708 w 2266512"/>
              <a:gd name="connsiteY7" fmla="*/ 331529 h 1975311"/>
              <a:gd name="connsiteX8" fmla="*/ 2033598 w 2266512"/>
              <a:gd name="connsiteY8" fmla="*/ 435046 h 1975311"/>
              <a:gd name="connsiteX9" fmla="*/ 2154368 w 2266512"/>
              <a:gd name="connsiteY9" fmla="*/ 624827 h 1975311"/>
              <a:gd name="connsiteX10" fmla="*/ 2180247 w 2266512"/>
              <a:gd name="connsiteY10" fmla="*/ 676585 h 1975311"/>
              <a:gd name="connsiteX11" fmla="*/ 2188874 w 2266512"/>
              <a:gd name="connsiteY11" fmla="*/ 754223 h 1975311"/>
              <a:gd name="connsiteX12" fmla="*/ 2206127 w 2266512"/>
              <a:gd name="connsiteY12" fmla="*/ 874993 h 1975311"/>
              <a:gd name="connsiteX13" fmla="*/ 2223379 w 2266512"/>
              <a:gd name="connsiteY13" fmla="*/ 1151038 h 1975311"/>
              <a:gd name="connsiteX14" fmla="*/ 2249259 w 2266512"/>
              <a:gd name="connsiteY14" fmla="*/ 1220050 h 1975311"/>
              <a:gd name="connsiteX15" fmla="*/ 2266512 w 2266512"/>
              <a:gd name="connsiteY15" fmla="*/ 1314940 h 1975311"/>
              <a:gd name="connsiteX16" fmla="*/ 2257885 w 2266512"/>
              <a:gd name="connsiteY16" fmla="*/ 1608238 h 1975311"/>
              <a:gd name="connsiteX17" fmla="*/ 2232006 w 2266512"/>
              <a:gd name="connsiteY17" fmla="*/ 1625491 h 1975311"/>
              <a:gd name="connsiteX18" fmla="*/ 2206127 w 2266512"/>
              <a:gd name="connsiteY18" fmla="*/ 1651370 h 1975311"/>
              <a:gd name="connsiteX19" fmla="*/ 1136451 w 2266512"/>
              <a:gd name="connsiteY19" fmla="*/ 1970548 h 1975311"/>
              <a:gd name="connsiteX20" fmla="*/ 567108 w 2266512"/>
              <a:gd name="connsiteY20" fmla="*/ 1944668 h 1975311"/>
              <a:gd name="connsiteX21" fmla="*/ 346444 w 2266512"/>
              <a:gd name="connsiteY21" fmla="*/ 1297516 h 1975311"/>
              <a:gd name="connsiteX0" fmla="*/ 377902 w 2297970"/>
              <a:gd name="connsiteY0" fmla="*/ 1297516 h 1975311"/>
              <a:gd name="connsiteX1" fmla="*/ 95938 w 2297970"/>
              <a:gd name="connsiteY1" fmla="*/ 0 h 1975311"/>
              <a:gd name="connsiteX2" fmla="*/ 1745879 w 2297970"/>
              <a:gd name="connsiteY2" fmla="*/ 184880 h 1975311"/>
              <a:gd name="connsiteX3" fmla="*/ 1789011 w 2297970"/>
              <a:gd name="connsiteY3" fmla="*/ 193506 h 1975311"/>
              <a:gd name="connsiteX4" fmla="*/ 1806264 w 2297970"/>
              <a:gd name="connsiteY4" fmla="*/ 219385 h 1975311"/>
              <a:gd name="connsiteX5" fmla="*/ 1866649 w 2297970"/>
              <a:gd name="connsiteY5" fmla="*/ 236638 h 1975311"/>
              <a:gd name="connsiteX6" fmla="*/ 1935660 w 2297970"/>
              <a:gd name="connsiteY6" fmla="*/ 288397 h 1975311"/>
              <a:gd name="connsiteX7" fmla="*/ 1970166 w 2297970"/>
              <a:gd name="connsiteY7" fmla="*/ 331529 h 1975311"/>
              <a:gd name="connsiteX8" fmla="*/ 2065056 w 2297970"/>
              <a:gd name="connsiteY8" fmla="*/ 435046 h 1975311"/>
              <a:gd name="connsiteX9" fmla="*/ 2185826 w 2297970"/>
              <a:gd name="connsiteY9" fmla="*/ 624827 h 1975311"/>
              <a:gd name="connsiteX10" fmla="*/ 2211705 w 2297970"/>
              <a:gd name="connsiteY10" fmla="*/ 676585 h 1975311"/>
              <a:gd name="connsiteX11" fmla="*/ 2220332 w 2297970"/>
              <a:gd name="connsiteY11" fmla="*/ 754223 h 1975311"/>
              <a:gd name="connsiteX12" fmla="*/ 2237585 w 2297970"/>
              <a:gd name="connsiteY12" fmla="*/ 874993 h 1975311"/>
              <a:gd name="connsiteX13" fmla="*/ 2254837 w 2297970"/>
              <a:gd name="connsiteY13" fmla="*/ 1151038 h 1975311"/>
              <a:gd name="connsiteX14" fmla="*/ 2280717 w 2297970"/>
              <a:gd name="connsiteY14" fmla="*/ 1220050 h 1975311"/>
              <a:gd name="connsiteX15" fmla="*/ 2297970 w 2297970"/>
              <a:gd name="connsiteY15" fmla="*/ 1314940 h 1975311"/>
              <a:gd name="connsiteX16" fmla="*/ 2289343 w 2297970"/>
              <a:gd name="connsiteY16" fmla="*/ 1608238 h 1975311"/>
              <a:gd name="connsiteX17" fmla="*/ 2263464 w 2297970"/>
              <a:gd name="connsiteY17" fmla="*/ 1625491 h 1975311"/>
              <a:gd name="connsiteX18" fmla="*/ 2237585 w 2297970"/>
              <a:gd name="connsiteY18" fmla="*/ 1651370 h 1975311"/>
              <a:gd name="connsiteX19" fmla="*/ 1167909 w 2297970"/>
              <a:gd name="connsiteY19" fmla="*/ 1970548 h 1975311"/>
              <a:gd name="connsiteX20" fmla="*/ 598566 w 2297970"/>
              <a:gd name="connsiteY20" fmla="*/ 1944668 h 1975311"/>
              <a:gd name="connsiteX21" fmla="*/ 377902 w 2297970"/>
              <a:gd name="connsiteY21" fmla="*/ 1297516 h 1975311"/>
              <a:gd name="connsiteX0" fmla="*/ 377902 w 2297970"/>
              <a:gd name="connsiteY0" fmla="*/ 1297516 h 1975311"/>
              <a:gd name="connsiteX1" fmla="*/ 95938 w 2297970"/>
              <a:gd name="connsiteY1" fmla="*/ 0 h 1975311"/>
              <a:gd name="connsiteX2" fmla="*/ 1745879 w 2297970"/>
              <a:gd name="connsiteY2" fmla="*/ 184880 h 1975311"/>
              <a:gd name="connsiteX3" fmla="*/ 1789011 w 2297970"/>
              <a:gd name="connsiteY3" fmla="*/ 193506 h 1975311"/>
              <a:gd name="connsiteX4" fmla="*/ 1806264 w 2297970"/>
              <a:gd name="connsiteY4" fmla="*/ 219385 h 1975311"/>
              <a:gd name="connsiteX5" fmla="*/ 1866649 w 2297970"/>
              <a:gd name="connsiteY5" fmla="*/ 236638 h 1975311"/>
              <a:gd name="connsiteX6" fmla="*/ 1935660 w 2297970"/>
              <a:gd name="connsiteY6" fmla="*/ 288397 h 1975311"/>
              <a:gd name="connsiteX7" fmla="*/ 1970166 w 2297970"/>
              <a:gd name="connsiteY7" fmla="*/ 331529 h 1975311"/>
              <a:gd name="connsiteX8" fmla="*/ 2065056 w 2297970"/>
              <a:gd name="connsiteY8" fmla="*/ 435046 h 1975311"/>
              <a:gd name="connsiteX9" fmla="*/ 2185826 w 2297970"/>
              <a:gd name="connsiteY9" fmla="*/ 624827 h 1975311"/>
              <a:gd name="connsiteX10" fmla="*/ 2211705 w 2297970"/>
              <a:gd name="connsiteY10" fmla="*/ 676585 h 1975311"/>
              <a:gd name="connsiteX11" fmla="*/ 2220332 w 2297970"/>
              <a:gd name="connsiteY11" fmla="*/ 754223 h 1975311"/>
              <a:gd name="connsiteX12" fmla="*/ 2237585 w 2297970"/>
              <a:gd name="connsiteY12" fmla="*/ 874993 h 1975311"/>
              <a:gd name="connsiteX13" fmla="*/ 2254837 w 2297970"/>
              <a:gd name="connsiteY13" fmla="*/ 1151038 h 1975311"/>
              <a:gd name="connsiteX14" fmla="*/ 2280717 w 2297970"/>
              <a:gd name="connsiteY14" fmla="*/ 1220050 h 1975311"/>
              <a:gd name="connsiteX15" fmla="*/ 2297970 w 2297970"/>
              <a:gd name="connsiteY15" fmla="*/ 1314940 h 1975311"/>
              <a:gd name="connsiteX16" fmla="*/ 2289343 w 2297970"/>
              <a:gd name="connsiteY16" fmla="*/ 1608238 h 1975311"/>
              <a:gd name="connsiteX17" fmla="*/ 2263464 w 2297970"/>
              <a:gd name="connsiteY17" fmla="*/ 1625491 h 1975311"/>
              <a:gd name="connsiteX18" fmla="*/ 2237585 w 2297970"/>
              <a:gd name="connsiteY18" fmla="*/ 1651370 h 1975311"/>
              <a:gd name="connsiteX19" fmla="*/ 1167909 w 2297970"/>
              <a:gd name="connsiteY19" fmla="*/ 1970548 h 1975311"/>
              <a:gd name="connsiteX20" fmla="*/ 598566 w 2297970"/>
              <a:gd name="connsiteY20" fmla="*/ 1944668 h 1975311"/>
              <a:gd name="connsiteX21" fmla="*/ 377902 w 2297970"/>
              <a:gd name="connsiteY21" fmla="*/ 1297516 h 1975311"/>
              <a:gd name="connsiteX0" fmla="*/ 25298 w 1945366"/>
              <a:gd name="connsiteY0" fmla="*/ 1841335 h 2519130"/>
              <a:gd name="connsiteX1" fmla="*/ 341104 w 1945366"/>
              <a:gd name="connsiteY1" fmla="*/ 0 h 2519130"/>
              <a:gd name="connsiteX2" fmla="*/ 1393275 w 1945366"/>
              <a:gd name="connsiteY2" fmla="*/ 728699 h 2519130"/>
              <a:gd name="connsiteX3" fmla="*/ 1436407 w 1945366"/>
              <a:gd name="connsiteY3" fmla="*/ 737325 h 2519130"/>
              <a:gd name="connsiteX4" fmla="*/ 1453660 w 1945366"/>
              <a:gd name="connsiteY4" fmla="*/ 763204 h 2519130"/>
              <a:gd name="connsiteX5" fmla="*/ 1514045 w 1945366"/>
              <a:gd name="connsiteY5" fmla="*/ 780457 h 2519130"/>
              <a:gd name="connsiteX6" fmla="*/ 1583056 w 1945366"/>
              <a:gd name="connsiteY6" fmla="*/ 832216 h 2519130"/>
              <a:gd name="connsiteX7" fmla="*/ 1617562 w 1945366"/>
              <a:gd name="connsiteY7" fmla="*/ 875348 h 2519130"/>
              <a:gd name="connsiteX8" fmla="*/ 1712452 w 1945366"/>
              <a:gd name="connsiteY8" fmla="*/ 978865 h 2519130"/>
              <a:gd name="connsiteX9" fmla="*/ 1833222 w 1945366"/>
              <a:gd name="connsiteY9" fmla="*/ 1168646 h 2519130"/>
              <a:gd name="connsiteX10" fmla="*/ 1859101 w 1945366"/>
              <a:gd name="connsiteY10" fmla="*/ 1220404 h 2519130"/>
              <a:gd name="connsiteX11" fmla="*/ 1867728 w 1945366"/>
              <a:gd name="connsiteY11" fmla="*/ 1298042 h 2519130"/>
              <a:gd name="connsiteX12" fmla="*/ 1884981 w 1945366"/>
              <a:gd name="connsiteY12" fmla="*/ 1418812 h 2519130"/>
              <a:gd name="connsiteX13" fmla="*/ 1902233 w 1945366"/>
              <a:gd name="connsiteY13" fmla="*/ 1694857 h 2519130"/>
              <a:gd name="connsiteX14" fmla="*/ 1928113 w 1945366"/>
              <a:gd name="connsiteY14" fmla="*/ 1763869 h 2519130"/>
              <a:gd name="connsiteX15" fmla="*/ 1945366 w 1945366"/>
              <a:gd name="connsiteY15" fmla="*/ 1858759 h 2519130"/>
              <a:gd name="connsiteX16" fmla="*/ 1936739 w 1945366"/>
              <a:gd name="connsiteY16" fmla="*/ 2152057 h 2519130"/>
              <a:gd name="connsiteX17" fmla="*/ 1910860 w 1945366"/>
              <a:gd name="connsiteY17" fmla="*/ 2169310 h 2519130"/>
              <a:gd name="connsiteX18" fmla="*/ 1884981 w 1945366"/>
              <a:gd name="connsiteY18" fmla="*/ 2195189 h 2519130"/>
              <a:gd name="connsiteX19" fmla="*/ 815305 w 1945366"/>
              <a:gd name="connsiteY19" fmla="*/ 2514367 h 2519130"/>
              <a:gd name="connsiteX20" fmla="*/ 245962 w 1945366"/>
              <a:gd name="connsiteY20" fmla="*/ 2488487 h 2519130"/>
              <a:gd name="connsiteX21" fmla="*/ 25298 w 1945366"/>
              <a:gd name="connsiteY21" fmla="*/ 1841335 h 2519130"/>
              <a:gd name="connsiteX0" fmla="*/ 0 w 1920068"/>
              <a:gd name="connsiteY0" fmla="*/ 1856607 h 2534402"/>
              <a:gd name="connsiteX1" fmla="*/ 210667 w 1920068"/>
              <a:gd name="connsiteY1" fmla="*/ 679625 h 2534402"/>
              <a:gd name="connsiteX2" fmla="*/ 315806 w 1920068"/>
              <a:gd name="connsiteY2" fmla="*/ 15272 h 2534402"/>
              <a:gd name="connsiteX3" fmla="*/ 1367977 w 1920068"/>
              <a:gd name="connsiteY3" fmla="*/ 743971 h 2534402"/>
              <a:gd name="connsiteX4" fmla="*/ 1411109 w 1920068"/>
              <a:gd name="connsiteY4" fmla="*/ 752597 h 2534402"/>
              <a:gd name="connsiteX5" fmla="*/ 1428362 w 1920068"/>
              <a:gd name="connsiteY5" fmla="*/ 778476 h 2534402"/>
              <a:gd name="connsiteX6" fmla="*/ 1488747 w 1920068"/>
              <a:gd name="connsiteY6" fmla="*/ 795729 h 2534402"/>
              <a:gd name="connsiteX7" fmla="*/ 1557758 w 1920068"/>
              <a:gd name="connsiteY7" fmla="*/ 847488 h 2534402"/>
              <a:gd name="connsiteX8" fmla="*/ 1592264 w 1920068"/>
              <a:gd name="connsiteY8" fmla="*/ 890620 h 2534402"/>
              <a:gd name="connsiteX9" fmla="*/ 1687154 w 1920068"/>
              <a:gd name="connsiteY9" fmla="*/ 994137 h 2534402"/>
              <a:gd name="connsiteX10" fmla="*/ 1807924 w 1920068"/>
              <a:gd name="connsiteY10" fmla="*/ 1183918 h 2534402"/>
              <a:gd name="connsiteX11" fmla="*/ 1833803 w 1920068"/>
              <a:gd name="connsiteY11" fmla="*/ 1235676 h 2534402"/>
              <a:gd name="connsiteX12" fmla="*/ 1842430 w 1920068"/>
              <a:gd name="connsiteY12" fmla="*/ 1313314 h 2534402"/>
              <a:gd name="connsiteX13" fmla="*/ 1859683 w 1920068"/>
              <a:gd name="connsiteY13" fmla="*/ 1434084 h 2534402"/>
              <a:gd name="connsiteX14" fmla="*/ 1876935 w 1920068"/>
              <a:gd name="connsiteY14" fmla="*/ 1710129 h 2534402"/>
              <a:gd name="connsiteX15" fmla="*/ 1902815 w 1920068"/>
              <a:gd name="connsiteY15" fmla="*/ 1779141 h 2534402"/>
              <a:gd name="connsiteX16" fmla="*/ 1920068 w 1920068"/>
              <a:gd name="connsiteY16" fmla="*/ 1874031 h 2534402"/>
              <a:gd name="connsiteX17" fmla="*/ 1911441 w 1920068"/>
              <a:gd name="connsiteY17" fmla="*/ 2167329 h 2534402"/>
              <a:gd name="connsiteX18" fmla="*/ 1885562 w 1920068"/>
              <a:gd name="connsiteY18" fmla="*/ 2184582 h 2534402"/>
              <a:gd name="connsiteX19" fmla="*/ 1859683 w 1920068"/>
              <a:gd name="connsiteY19" fmla="*/ 2210461 h 2534402"/>
              <a:gd name="connsiteX20" fmla="*/ 790007 w 1920068"/>
              <a:gd name="connsiteY20" fmla="*/ 2529639 h 2534402"/>
              <a:gd name="connsiteX21" fmla="*/ 220664 w 1920068"/>
              <a:gd name="connsiteY21" fmla="*/ 2503759 h 2534402"/>
              <a:gd name="connsiteX22" fmla="*/ 0 w 1920068"/>
              <a:gd name="connsiteY22" fmla="*/ 1856607 h 2534402"/>
              <a:gd name="connsiteX0" fmla="*/ 8103 w 1928171"/>
              <a:gd name="connsiteY0" fmla="*/ 1277895 h 1955690"/>
              <a:gd name="connsiteX1" fmla="*/ 218770 w 1928171"/>
              <a:gd name="connsiteY1" fmla="*/ 100913 h 1955690"/>
              <a:gd name="connsiteX2" fmla="*/ 47243 w 1928171"/>
              <a:gd name="connsiteY2" fmla="*/ 380409 h 1955690"/>
              <a:gd name="connsiteX3" fmla="*/ 1376080 w 1928171"/>
              <a:gd name="connsiteY3" fmla="*/ 165259 h 1955690"/>
              <a:gd name="connsiteX4" fmla="*/ 1419212 w 1928171"/>
              <a:gd name="connsiteY4" fmla="*/ 173885 h 1955690"/>
              <a:gd name="connsiteX5" fmla="*/ 1436465 w 1928171"/>
              <a:gd name="connsiteY5" fmla="*/ 199764 h 1955690"/>
              <a:gd name="connsiteX6" fmla="*/ 1496850 w 1928171"/>
              <a:gd name="connsiteY6" fmla="*/ 217017 h 1955690"/>
              <a:gd name="connsiteX7" fmla="*/ 1565861 w 1928171"/>
              <a:gd name="connsiteY7" fmla="*/ 268776 h 1955690"/>
              <a:gd name="connsiteX8" fmla="*/ 1600367 w 1928171"/>
              <a:gd name="connsiteY8" fmla="*/ 311908 h 1955690"/>
              <a:gd name="connsiteX9" fmla="*/ 1695257 w 1928171"/>
              <a:gd name="connsiteY9" fmla="*/ 415425 h 1955690"/>
              <a:gd name="connsiteX10" fmla="*/ 1816027 w 1928171"/>
              <a:gd name="connsiteY10" fmla="*/ 605206 h 1955690"/>
              <a:gd name="connsiteX11" fmla="*/ 1841906 w 1928171"/>
              <a:gd name="connsiteY11" fmla="*/ 656964 h 1955690"/>
              <a:gd name="connsiteX12" fmla="*/ 1850533 w 1928171"/>
              <a:gd name="connsiteY12" fmla="*/ 734602 h 1955690"/>
              <a:gd name="connsiteX13" fmla="*/ 1867786 w 1928171"/>
              <a:gd name="connsiteY13" fmla="*/ 855372 h 1955690"/>
              <a:gd name="connsiteX14" fmla="*/ 1885038 w 1928171"/>
              <a:gd name="connsiteY14" fmla="*/ 1131417 h 1955690"/>
              <a:gd name="connsiteX15" fmla="*/ 1910918 w 1928171"/>
              <a:gd name="connsiteY15" fmla="*/ 1200429 h 1955690"/>
              <a:gd name="connsiteX16" fmla="*/ 1928171 w 1928171"/>
              <a:gd name="connsiteY16" fmla="*/ 1295319 h 1955690"/>
              <a:gd name="connsiteX17" fmla="*/ 1919544 w 1928171"/>
              <a:gd name="connsiteY17" fmla="*/ 1588617 h 1955690"/>
              <a:gd name="connsiteX18" fmla="*/ 1893665 w 1928171"/>
              <a:gd name="connsiteY18" fmla="*/ 1605870 h 1955690"/>
              <a:gd name="connsiteX19" fmla="*/ 1867786 w 1928171"/>
              <a:gd name="connsiteY19" fmla="*/ 1631749 h 1955690"/>
              <a:gd name="connsiteX20" fmla="*/ 798110 w 1928171"/>
              <a:gd name="connsiteY20" fmla="*/ 1950927 h 1955690"/>
              <a:gd name="connsiteX21" fmla="*/ 228767 w 1928171"/>
              <a:gd name="connsiteY21" fmla="*/ 1925047 h 1955690"/>
              <a:gd name="connsiteX22" fmla="*/ 8103 w 1928171"/>
              <a:gd name="connsiteY22" fmla="*/ 1277895 h 1955690"/>
              <a:gd name="connsiteX0" fmla="*/ 97295 w 2017363"/>
              <a:gd name="connsiteY0" fmla="*/ 1180317 h 1858112"/>
              <a:gd name="connsiteX1" fmla="*/ 6284 w 2017363"/>
              <a:gd name="connsiteY1" fmla="*/ 395054 h 1858112"/>
              <a:gd name="connsiteX2" fmla="*/ 307962 w 2017363"/>
              <a:gd name="connsiteY2" fmla="*/ 3335 h 1858112"/>
              <a:gd name="connsiteX3" fmla="*/ 136435 w 2017363"/>
              <a:gd name="connsiteY3" fmla="*/ 282831 h 1858112"/>
              <a:gd name="connsiteX4" fmla="*/ 1465272 w 2017363"/>
              <a:gd name="connsiteY4" fmla="*/ 67681 h 1858112"/>
              <a:gd name="connsiteX5" fmla="*/ 1508404 w 2017363"/>
              <a:gd name="connsiteY5" fmla="*/ 76307 h 1858112"/>
              <a:gd name="connsiteX6" fmla="*/ 1525657 w 2017363"/>
              <a:gd name="connsiteY6" fmla="*/ 102186 h 1858112"/>
              <a:gd name="connsiteX7" fmla="*/ 1586042 w 2017363"/>
              <a:gd name="connsiteY7" fmla="*/ 119439 h 1858112"/>
              <a:gd name="connsiteX8" fmla="*/ 1655053 w 2017363"/>
              <a:gd name="connsiteY8" fmla="*/ 171198 h 1858112"/>
              <a:gd name="connsiteX9" fmla="*/ 1689559 w 2017363"/>
              <a:gd name="connsiteY9" fmla="*/ 214330 h 1858112"/>
              <a:gd name="connsiteX10" fmla="*/ 1784449 w 2017363"/>
              <a:gd name="connsiteY10" fmla="*/ 317847 h 1858112"/>
              <a:gd name="connsiteX11" fmla="*/ 1905219 w 2017363"/>
              <a:gd name="connsiteY11" fmla="*/ 507628 h 1858112"/>
              <a:gd name="connsiteX12" fmla="*/ 1931098 w 2017363"/>
              <a:gd name="connsiteY12" fmla="*/ 559386 h 1858112"/>
              <a:gd name="connsiteX13" fmla="*/ 1939725 w 2017363"/>
              <a:gd name="connsiteY13" fmla="*/ 637024 h 1858112"/>
              <a:gd name="connsiteX14" fmla="*/ 1956978 w 2017363"/>
              <a:gd name="connsiteY14" fmla="*/ 757794 h 1858112"/>
              <a:gd name="connsiteX15" fmla="*/ 1974230 w 2017363"/>
              <a:gd name="connsiteY15" fmla="*/ 1033839 h 1858112"/>
              <a:gd name="connsiteX16" fmla="*/ 2000110 w 2017363"/>
              <a:gd name="connsiteY16" fmla="*/ 1102851 h 1858112"/>
              <a:gd name="connsiteX17" fmla="*/ 2017363 w 2017363"/>
              <a:gd name="connsiteY17" fmla="*/ 1197741 h 1858112"/>
              <a:gd name="connsiteX18" fmla="*/ 2008736 w 2017363"/>
              <a:gd name="connsiteY18" fmla="*/ 1491039 h 1858112"/>
              <a:gd name="connsiteX19" fmla="*/ 1982857 w 2017363"/>
              <a:gd name="connsiteY19" fmla="*/ 1508292 h 1858112"/>
              <a:gd name="connsiteX20" fmla="*/ 1956978 w 2017363"/>
              <a:gd name="connsiteY20" fmla="*/ 1534171 h 1858112"/>
              <a:gd name="connsiteX21" fmla="*/ 887302 w 2017363"/>
              <a:gd name="connsiteY21" fmla="*/ 1853349 h 1858112"/>
              <a:gd name="connsiteX22" fmla="*/ 317959 w 2017363"/>
              <a:gd name="connsiteY22" fmla="*/ 1827469 h 1858112"/>
              <a:gd name="connsiteX23" fmla="*/ 97295 w 2017363"/>
              <a:gd name="connsiteY23" fmla="*/ 1180317 h 1858112"/>
              <a:gd name="connsiteX0" fmla="*/ 97295 w 2017363"/>
              <a:gd name="connsiteY0" fmla="*/ 1180317 h 1858112"/>
              <a:gd name="connsiteX1" fmla="*/ 6284 w 2017363"/>
              <a:gd name="connsiteY1" fmla="*/ 395054 h 1858112"/>
              <a:gd name="connsiteX2" fmla="*/ 307962 w 2017363"/>
              <a:gd name="connsiteY2" fmla="*/ 3335 h 1858112"/>
              <a:gd name="connsiteX3" fmla="*/ 485065 w 2017363"/>
              <a:gd name="connsiteY3" fmla="*/ 61770 h 1858112"/>
              <a:gd name="connsiteX4" fmla="*/ 1465272 w 2017363"/>
              <a:gd name="connsiteY4" fmla="*/ 67681 h 1858112"/>
              <a:gd name="connsiteX5" fmla="*/ 1508404 w 2017363"/>
              <a:gd name="connsiteY5" fmla="*/ 76307 h 1858112"/>
              <a:gd name="connsiteX6" fmla="*/ 1525657 w 2017363"/>
              <a:gd name="connsiteY6" fmla="*/ 102186 h 1858112"/>
              <a:gd name="connsiteX7" fmla="*/ 1586042 w 2017363"/>
              <a:gd name="connsiteY7" fmla="*/ 119439 h 1858112"/>
              <a:gd name="connsiteX8" fmla="*/ 1655053 w 2017363"/>
              <a:gd name="connsiteY8" fmla="*/ 171198 h 1858112"/>
              <a:gd name="connsiteX9" fmla="*/ 1689559 w 2017363"/>
              <a:gd name="connsiteY9" fmla="*/ 214330 h 1858112"/>
              <a:gd name="connsiteX10" fmla="*/ 1784449 w 2017363"/>
              <a:gd name="connsiteY10" fmla="*/ 317847 h 1858112"/>
              <a:gd name="connsiteX11" fmla="*/ 1905219 w 2017363"/>
              <a:gd name="connsiteY11" fmla="*/ 507628 h 1858112"/>
              <a:gd name="connsiteX12" fmla="*/ 1931098 w 2017363"/>
              <a:gd name="connsiteY12" fmla="*/ 559386 h 1858112"/>
              <a:gd name="connsiteX13" fmla="*/ 1939725 w 2017363"/>
              <a:gd name="connsiteY13" fmla="*/ 637024 h 1858112"/>
              <a:gd name="connsiteX14" fmla="*/ 1956978 w 2017363"/>
              <a:gd name="connsiteY14" fmla="*/ 757794 h 1858112"/>
              <a:gd name="connsiteX15" fmla="*/ 1974230 w 2017363"/>
              <a:gd name="connsiteY15" fmla="*/ 1033839 h 1858112"/>
              <a:gd name="connsiteX16" fmla="*/ 2000110 w 2017363"/>
              <a:gd name="connsiteY16" fmla="*/ 1102851 h 1858112"/>
              <a:gd name="connsiteX17" fmla="*/ 2017363 w 2017363"/>
              <a:gd name="connsiteY17" fmla="*/ 1197741 h 1858112"/>
              <a:gd name="connsiteX18" fmla="*/ 2008736 w 2017363"/>
              <a:gd name="connsiteY18" fmla="*/ 1491039 h 1858112"/>
              <a:gd name="connsiteX19" fmla="*/ 1982857 w 2017363"/>
              <a:gd name="connsiteY19" fmla="*/ 1508292 h 1858112"/>
              <a:gd name="connsiteX20" fmla="*/ 1956978 w 2017363"/>
              <a:gd name="connsiteY20" fmla="*/ 1534171 h 1858112"/>
              <a:gd name="connsiteX21" fmla="*/ 887302 w 2017363"/>
              <a:gd name="connsiteY21" fmla="*/ 1853349 h 1858112"/>
              <a:gd name="connsiteX22" fmla="*/ 317959 w 2017363"/>
              <a:gd name="connsiteY22" fmla="*/ 1827469 h 1858112"/>
              <a:gd name="connsiteX23" fmla="*/ 97295 w 2017363"/>
              <a:gd name="connsiteY23" fmla="*/ 1180317 h 1858112"/>
              <a:gd name="connsiteX0" fmla="*/ 72080 w 1992148"/>
              <a:gd name="connsiteY0" fmla="*/ 1179161 h 1856956"/>
              <a:gd name="connsiteX1" fmla="*/ 7666 w 1992148"/>
              <a:gd name="connsiteY1" fmla="*/ 531783 h 1856956"/>
              <a:gd name="connsiteX2" fmla="*/ 282747 w 1992148"/>
              <a:gd name="connsiteY2" fmla="*/ 2179 h 1856956"/>
              <a:gd name="connsiteX3" fmla="*/ 459850 w 1992148"/>
              <a:gd name="connsiteY3" fmla="*/ 60614 h 1856956"/>
              <a:gd name="connsiteX4" fmla="*/ 1440057 w 1992148"/>
              <a:gd name="connsiteY4" fmla="*/ 66525 h 1856956"/>
              <a:gd name="connsiteX5" fmla="*/ 1483189 w 1992148"/>
              <a:gd name="connsiteY5" fmla="*/ 75151 h 1856956"/>
              <a:gd name="connsiteX6" fmla="*/ 1500442 w 1992148"/>
              <a:gd name="connsiteY6" fmla="*/ 101030 h 1856956"/>
              <a:gd name="connsiteX7" fmla="*/ 1560827 w 1992148"/>
              <a:gd name="connsiteY7" fmla="*/ 118283 h 1856956"/>
              <a:gd name="connsiteX8" fmla="*/ 1629838 w 1992148"/>
              <a:gd name="connsiteY8" fmla="*/ 170042 h 1856956"/>
              <a:gd name="connsiteX9" fmla="*/ 1664344 w 1992148"/>
              <a:gd name="connsiteY9" fmla="*/ 213174 h 1856956"/>
              <a:gd name="connsiteX10" fmla="*/ 1759234 w 1992148"/>
              <a:gd name="connsiteY10" fmla="*/ 316691 h 1856956"/>
              <a:gd name="connsiteX11" fmla="*/ 1880004 w 1992148"/>
              <a:gd name="connsiteY11" fmla="*/ 506472 h 1856956"/>
              <a:gd name="connsiteX12" fmla="*/ 1905883 w 1992148"/>
              <a:gd name="connsiteY12" fmla="*/ 558230 h 1856956"/>
              <a:gd name="connsiteX13" fmla="*/ 1914510 w 1992148"/>
              <a:gd name="connsiteY13" fmla="*/ 635868 h 1856956"/>
              <a:gd name="connsiteX14" fmla="*/ 1931763 w 1992148"/>
              <a:gd name="connsiteY14" fmla="*/ 756638 h 1856956"/>
              <a:gd name="connsiteX15" fmla="*/ 1949015 w 1992148"/>
              <a:gd name="connsiteY15" fmla="*/ 1032683 h 1856956"/>
              <a:gd name="connsiteX16" fmla="*/ 1974895 w 1992148"/>
              <a:gd name="connsiteY16" fmla="*/ 1101695 h 1856956"/>
              <a:gd name="connsiteX17" fmla="*/ 1992148 w 1992148"/>
              <a:gd name="connsiteY17" fmla="*/ 1196585 h 1856956"/>
              <a:gd name="connsiteX18" fmla="*/ 1983521 w 1992148"/>
              <a:gd name="connsiteY18" fmla="*/ 1489883 h 1856956"/>
              <a:gd name="connsiteX19" fmla="*/ 1957642 w 1992148"/>
              <a:gd name="connsiteY19" fmla="*/ 1507136 h 1856956"/>
              <a:gd name="connsiteX20" fmla="*/ 1931763 w 1992148"/>
              <a:gd name="connsiteY20" fmla="*/ 1533015 h 1856956"/>
              <a:gd name="connsiteX21" fmla="*/ 862087 w 1992148"/>
              <a:gd name="connsiteY21" fmla="*/ 1852193 h 1856956"/>
              <a:gd name="connsiteX22" fmla="*/ 292744 w 1992148"/>
              <a:gd name="connsiteY22" fmla="*/ 1826313 h 1856956"/>
              <a:gd name="connsiteX23" fmla="*/ 72080 w 1992148"/>
              <a:gd name="connsiteY23" fmla="*/ 1179161 h 1856956"/>
              <a:gd name="connsiteX0" fmla="*/ 147313 w 2067381"/>
              <a:gd name="connsiteY0" fmla="*/ 1147759 h 1825554"/>
              <a:gd name="connsiteX1" fmla="*/ 82899 w 2067381"/>
              <a:gd name="connsiteY1" fmla="*/ 500381 h 1825554"/>
              <a:gd name="connsiteX2" fmla="*/ 1415 w 2067381"/>
              <a:gd name="connsiteY2" fmla="*/ 105938 h 1825554"/>
              <a:gd name="connsiteX3" fmla="*/ 535083 w 2067381"/>
              <a:gd name="connsiteY3" fmla="*/ 29212 h 1825554"/>
              <a:gd name="connsiteX4" fmla="*/ 1515290 w 2067381"/>
              <a:gd name="connsiteY4" fmla="*/ 35123 h 1825554"/>
              <a:gd name="connsiteX5" fmla="*/ 1558422 w 2067381"/>
              <a:gd name="connsiteY5" fmla="*/ 43749 h 1825554"/>
              <a:gd name="connsiteX6" fmla="*/ 1575675 w 2067381"/>
              <a:gd name="connsiteY6" fmla="*/ 69628 h 1825554"/>
              <a:gd name="connsiteX7" fmla="*/ 1636060 w 2067381"/>
              <a:gd name="connsiteY7" fmla="*/ 86881 h 1825554"/>
              <a:gd name="connsiteX8" fmla="*/ 1705071 w 2067381"/>
              <a:gd name="connsiteY8" fmla="*/ 138640 h 1825554"/>
              <a:gd name="connsiteX9" fmla="*/ 1739577 w 2067381"/>
              <a:gd name="connsiteY9" fmla="*/ 181772 h 1825554"/>
              <a:gd name="connsiteX10" fmla="*/ 1834467 w 2067381"/>
              <a:gd name="connsiteY10" fmla="*/ 285289 h 1825554"/>
              <a:gd name="connsiteX11" fmla="*/ 1955237 w 2067381"/>
              <a:gd name="connsiteY11" fmla="*/ 475070 h 1825554"/>
              <a:gd name="connsiteX12" fmla="*/ 1981116 w 2067381"/>
              <a:gd name="connsiteY12" fmla="*/ 526828 h 1825554"/>
              <a:gd name="connsiteX13" fmla="*/ 1989743 w 2067381"/>
              <a:gd name="connsiteY13" fmla="*/ 604466 h 1825554"/>
              <a:gd name="connsiteX14" fmla="*/ 2006996 w 2067381"/>
              <a:gd name="connsiteY14" fmla="*/ 725236 h 1825554"/>
              <a:gd name="connsiteX15" fmla="*/ 2024248 w 2067381"/>
              <a:gd name="connsiteY15" fmla="*/ 1001281 h 1825554"/>
              <a:gd name="connsiteX16" fmla="*/ 2050128 w 2067381"/>
              <a:gd name="connsiteY16" fmla="*/ 1070293 h 1825554"/>
              <a:gd name="connsiteX17" fmla="*/ 2067381 w 2067381"/>
              <a:gd name="connsiteY17" fmla="*/ 1165183 h 1825554"/>
              <a:gd name="connsiteX18" fmla="*/ 2058754 w 2067381"/>
              <a:gd name="connsiteY18" fmla="*/ 1458481 h 1825554"/>
              <a:gd name="connsiteX19" fmla="*/ 2032875 w 2067381"/>
              <a:gd name="connsiteY19" fmla="*/ 1475734 h 1825554"/>
              <a:gd name="connsiteX20" fmla="*/ 2006996 w 2067381"/>
              <a:gd name="connsiteY20" fmla="*/ 1501613 h 1825554"/>
              <a:gd name="connsiteX21" fmla="*/ 937320 w 2067381"/>
              <a:gd name="connsiteY21" fmla="*/ 1820791 h 1825554"/>
              <a:gd name="connsiteX22" fmla="*/ 367977 w 2067381"/>
              <a:gd name="connsiteY22" fmla="*/ 1794911 h 1825554"/>
              <a:gd name="connsiteX23" fmla="*/ 147313 w 2067381"/>
              <a:gd name="connsiteY23" fmla="*/ 1147759 h 1825554"/>
              <a:gd name="connsiteX0" fmla="*/ 147313 w 2165893"/>
              <a:gd name="connsiteY0" fmla="*/ 1147759 h 1875121"/>
              <a:gd name="connsiteX1" fmla="*/ 82899 w 2165893"/>
              <a:gd name="connsiteY1" fmla="*/ 500381 h 1875121"/>
              <a:gd name="connsiteX2" fmla="*/ 1415 w 2165893"/>
              <a:gd name="connsiteY2" fmla="*/ 105938 h 1875121"/>
              <a:gd name="connsiteX3" fmla="*/ 535083 w 2165893"/>
              <a:gd name="connsiteY3" fmla="*/ 29212 h 1875121"/>
              <a:gd name="connsiteX4" fmla="*/ 1515290 w 2165893"/>
              <a:gd name="connsiteY4" fmla="*/ 35123 h 1875121"/>
              <a:gd name="connsiteX5" fmla="*/ 1558422 w 2165893"/>
              <a:gd name="connsiteY5" fmla="*/ 43749 h 1875121"/>
              <a:gd name="connsiteX6" fmla="*/ 1575675 w 2165893"/>
              <a:gd name="connsiteY6" fmla="*/ 69628 h 1875121"/>
              <a:gd name="connsiteX7" fmla="*/ 1636060 w 2165893"/>
              <a:gd name="connsiteY7" fmla="*/ 86881 h 1875121"/>
              <a:gd name="connsiteX8" fmla="*/ 1705071 w 2165893"/>
              <a:gd name="connsiteY8" fmla="*/ 138640 h 1875121"/>
              <a:gd name="connsiteX9" fmla="*/ 1739577 w 2165893"/>
              <a:gd name="connsiteY9" fmla="*/ 181772 h 1875121"/>
              <a:gd name="connsiteX10" fmla="*/ 1834467 w 2165893"/>
              <a:gd name="connsiteY10" fmla="*/ 285289 h 1875121"/>
              <a:gd name="connsiteX11" fmla="*/ 1955237 w 2165893"/>
              <a:gd name="connsiteY11" fmla="*/ 475070 h 1875121"/>
              <a:gd name="connsiteX12" fmla="*/ 1981116 w 2165893"/>
              <a:gd name="connsiteY12" fmla="*/ 526828 h 1875121"/>
              <a:gd name="connsiteX13" fmla="*/ 1989743 w 2165893"/>
              <a:gd name="connsiteY13" fmla="*/ 604466 h 1875121"/>
              <a:gd name="connsiteX14" fmla="*/ 2006996 w 2165893"/>
              <a:gd name="connsiteY14" fmla="*/ 725236 h 1875121"/>
              <a:gd name="connsiteX15" fmla="*/ 2024248 w 2165893"/>
              <a:gd name="connsiteY15" fmla="*/ 1001281 h 1875121"/>
              <a:gd name="connsiteX16" fmla="*/ 2050128 w 2165893"/>
              <a:gd name="connsiteY16" fmla="*/ 1070293 h 1875121"/>
              <a:gd name="connsiteX17" fmla="*/ 2067381 w 2165893"/>
              <a:gd name="connsiteY17" fmla="*/ 1165183 h 1875121"/>
              <a:gd name="connsiteX18" fmla="*/ 2058754 w 2165893"/>
              <a:gd name="connsiteY18" fmla="*/ 1458481 h 1875121"/>
              <a:gd name="connsiteX19" fmla="*/ 2032875 w 2165893"/>
              <a:gd name="connsiteY19" fmla="*/ 1475734 h 1875121"/>
              <a:gd name="connsiteX20" fmla="*/ 2165893 w 2165893"/>
              <a:gd name="connsiteY20" fmla="*/ 1852520 h 1875121"/>
              <a:gd name="connsiteX21" fmla="*/ 937320 w 2165893"/>
              <a:gd name="connsiteY21" fmla="*/ 1820791 h 1875121"/>
              <a:gd name="connsiteX22" fmla="*/ 367977 w 2165893"/>
              <a:gd name="connsiteY22" fmla="*/ 1794911 h 1875121"/>
              <a:gd name="connsiteX23" fmla="*/ 147313 w 2165893"/>
              <a:gd name="connsiteY23" fmla="*/ 1147759 h 1875121"/>
              <a:gd name="connsiteX0" fmla="*/ 147313 w 2172048"/>
              <a:gd name="connsiteY0" fmla="*/ 1147759 h 1875121"/>
              <a:gd name="connsiteX1" fmla="*/ 82899 w 2172048"/>
              <a:gd name="connsiteY1" fmla="*/ 500381 h 1875121"/>
              <a:gd name="connsiteX2" fmla="*/ 1415 w 2172048"/>
              <a:gd name="connsiteY2" fmla="*/ 105938 h 1875121"/>
              <a:gd name="connsiteX3" fmla="*/ 535083 w 2172048"/>
              <a:gd name="connsiteY3" fmla="*/ 29212 h 1875121"/>
              <a:gd name="connsiteX4" fmla="*/ 1515290 w 2172048"/>
              <a:gd name="connsiteY4" fmla="*/ 35123 h 1875121"/>
              <a:gd name="connsiteX5" fmla="*/ 1558422 w 2172048"/>
              <a:gd name="connsiteY5" fmla="*/ 43749 h 1875121"/>
              <a:gd name="connsiteX6" fmla="*/ 1575675 w 2172048"/>
              <a:gd name="connsiteY6" fmla="*/ 69628 h 1875121"/>
              <a:gd name="connsiteX7" fmla="*/ 1636060 w 2172048"/>
              <a:gd name="connsiteY7" fmla="*/ 86881 h 1875121"/>
              <a:gd name="connsiteX8" fmla="*/ 1705071 w 2172048"/>
              <a:gd name="connsiteY8" fmla="*/ 138640 h 1875121"/>
              <a:gd name="connsiteX9" fmla="*/ 1739577 w 2172048"/>
              <a:gd name="connsiteY9" fmla="*/ 181772 h 1875121"/>
              <a:gd name="connsiteX10" fmla="*/ 1834467 w 2172048"/>
              <a:gd name="connsiteY10" fmla="*/ 285289 h 1875121"/>
              <a:gd name="connsiteX11" fmla="*/ 1955237 w 2172048"/>
              <a:gd name="connsiteY11" fmla="*/ 475070 h 1875121"/>
              <a:gd name="connsiteX12" fmla="*/ 1981116 w 2172048"/>
              <a:gd name="connsiteY12" fmla="*/ 526828 h 1875121"/>
              <a:gd name="connsiteX13" fmla="*/ 1989743 w 2172048"/>
              <a:gd name="connsiteY13" fmla="*/ 604466 h 1875121"/>
              <a:gd name="connsiteX14" fmla="*/ 2006996 w 2172048"/>
              <a:gd name="connsiteY14" fmla="*/ 725236 h 1875121"/>
              <a:gd name="connsiteX15" fmla="*/ 2024248 w 2172048"/>
              <a:gd name="connsiteY15" fmla="*/ 1001281 h 1875121"/>
              <a:gd name="connsiteX16" fmla="*/ 2050128 w 2172048"/>
              <a:gd name="connsiteY16" fmla="*/ 1070293 h 1875121"/>
              <a:gd name="connsiteX17" fmla="*/ 2067381 w 2172048"/>
              <a:gd name="connsiteY17" fmla="*/ 1165183 h 1875121"/>
              <a:gd name="connsiteX18" fmla="*/ 2058754 w 2172048"/>
              <a:gd name="connsiteY18" fmla="*/ 1458481 h 1875121"/>
              <a:gd name="connsiteX19" fmla="*/ 2163414 w 2172048"/>
              <a:gd name="connsiteY19" fmla="*/ 1444617 h 1875121"/>
              <a:gd name="connsiteX20" fmla="*/ 2165893 w 2172048"/>
              <a:gd name="connsiteY20" fmla="*/ 1852520 h 1875121"/>
              <a:gd name="connsiteX21" fmla="*/ 937320 w 2172048"/>
              <a:gd name="connsiteY21" fmla="*/ 1820791 h 1875121"/>
              <a:gd name="connsiteX22" fmla="*/ 367977 w 2172048"/>
              <a:gd name="connsiteY22" fmla="*/ 1794911 h 1875121"/>
              <a:gd name="connsiteX23" fmla="*/ 147313 w 2172048"/>
              <a:gd name="connsiteY23" fmla="*/ 1147759 h 1875121"/>
              <a:gd name="connsiteX0" fmla="*/ 147313 w 2261653"/>
              <a:gd name="connsiteY0" fmla="*/ 1147759 h 1875121"/>
              <a:gd name="connsiteX1" fmla="*/ 82899 w 2261653"/>
              <a:gd name="connsiteY1" fmla="*/ 500381 h 1875121"/>
              <a:gd name="connsiteX2" fmla="*/ 1415 w 2261653"/>
              <a:gd name="connsiteY2" fmla="*/ 105938 h 1875121"/>
              <a:gd name="connsiteX3" fmla="*/ 535083 w 2261653"/>
              <a:gd name="connsiteY3" fmla="*/ 29212 h 1875121"/>
              <a:gd name="connsiteX4" fmla="*/ 1515290 w 2261653"/>
              <a:gd name="connsiteY4" fmla="*/ 35123 h 1875121"/>
              <a:gd name="connsiteX5" fmla="*/ 1558422 w 2261653"/>
              <a:gd name="connsiteY5" fmla="*/ 43749 h 1875121"/>
              <a:gd name="connsiteX6" fmla="*/ 1575675 w 2261653"/>
              <a:gd name="connsiteY6" fmla="*/ 69628 h 1875121"/>
              <a:gd name="connsiteX7" fmla="*/ 1636060 w 2261653"/>
              <a:gd name="connsiteY7" fmla="*/ 86881 h 1875121"/>
              <a:gd name="connsiteX8" fmla="*/ 1705071 w 2261653"/>
              <a:gd name="connsiteY8" fmla="*/ 138640 h 1875121"/>
              <a:gd name="connsiteX9" fmla="*/ 1739577 w 2261653"/>
              <a:gd name="connsiteY9" fmla="*/ 181772 h 1875121"/>
              <a:gd name="connsiteX10" fmla="*/ 1834467 w 2261653"/>
              <a:gd name="connsiteY10" fmla="*/ 285289 h 1875121"/>
              <a:gd name="connsiteX11" fmla="*/ 1955237 w 2261653"/>
              <a:gd name="connsiteY11" fmla="*/ 475070 h 1875121"/>
              <a:gd name="connsiteX12" fmla="*/ 1981116 w 2261653"/>
              <a:gd name="connsiteY12" fmla="*/ 526828 h 1875121"/>
              <a:gd name="connsiteX13" fmla="*/ 1989743 w 2261653"/>
              <a:gd name="connsiteY13" fmla="*/ 604466 h 1875121"/>
              <a:gd name="connsiteX14" fmla="*/ 2006996 w 2261653"/>
              <a:gd name="connsiteY14" fmla="*/ 725236 h 1875121"/>
              <a:gd name="connsiteX15" fmla="*/ 2024248 w 2261653"/>
              <a:gd name="connsiteY15" fmla="*/ 1001281 h 1875121"/>
              <a:gd name="connsiteX16" fmla="*/ 2050128 w 2261653"/>
              <a:gd name="connsiteY16" fmla="*/ 1070293 h 1875121"/>
              <a:gd name="connsiteX17" fmla="*/ 2067381 w 2261653"/>
              <a:gd name="connsiteY17" fmla="*/ 1165183 h 1875121"/>
              <a:gd name="connsiteX18" fmla="*/ 2259874 w 2261653"/>
              <a:gd name="connsiteY18" fmla="*/ 1197335 h 1875121"/>
              <a:gd name="connsiteX19" fmla="*/ 2163414 w 2261653"/>
              <a:gd name="connsiteY19" fmla="*/ 1444617 h 1875121"/>
              <a:gd name="connsiteX20" fmla="*/ 2165893 w 2261653"/>
              <a:gd name="connsiteY20" fmla="*/ 1852520 h 1875121"/>
              <a:gd name="connsiteX21" fmla="*/ 937320 w 2261653"/>
              <a:gd name="connsiteY21" fmla="*/ 1820791 h 1875121"/>
              <a:gd name="connsiteX22" fmla="*/ 367977 w 2261653"/>
              <a:gd name="connsiteY22" fmla="*/ 1794911 h 1875121"/>
              <a:gd name="connsiteX23" fmla="*/ 147313 w 2261653"/>
              <a:gd name="connsiteY23" fmla="*/ 1147759 h 1875121"/>
              <a:gd name="connsiteX0" fmla="*/ 147313 w 2166096"/>
              <a:gd name="connsiteY0" fmla="*/ 1147759 h 1875121"/>
              <a:gd name="connsiteX1" fmla="*/ 82899 w 2166096"/>
              <a:gd name="connsiteY1" fmla="*/ 500381 h 1875121"/>
              <a:gd name="connsiteX2" fmla="*/ 1415 w 2166096"/>
              <a:gd name="connsiteY2" fmla="*/ 105938 h 1875121"/>
              <a:gd name="connsiteX3" fmla="*/ 535083 w 2166096"/>
              <a:gd name="connsiteY3" fmla="*/ 29212 h 1875121"/>
              <a:gd name="connsiteX4" fmla="*/ 1515290 w 2166096"/>
              <a:gd name="connsiteY4" fmla="*/ 35123 h 1875121"/>
              <a:gd name="connsiteX5" fmla="*/ 1558422 w 2166096"/>
              <a:gd name="connsiteY5" fmla="*/ 43749 h 1875121"/>
              <a:gd name="connsiteX6" fmla="*/ 1575675 w 2166096"/>
              <a:gd name="connsiteY6" fmla="*/ 69628 h 1875121"/>
              <a:gd name="connsiteX7" fmla="*/ 1636060 w 2166096"/>
              <a:gd name="connsiteY7" fmla="*/ 86881 h 1875121"/>
              <a:gd name="connsiteX8" fmla="*/ 1705071 w 2166096"/>
              <a:gd name="connsiteY8" fmla="*/ 138640 h 1875121"/>
              <a:gd name="connsiteX9" fmla="*/ 1739577 w 2166096"/>
              <a:gd name="connsiteY9" fmla="*/ 181772 h 1875121"/>
              <a:gd name="connsiteX10" fmla="*/ 1834467 w 2166096"/>
              <a:gd name="connsiteY10" fmla="*/ 285289 h 1875121"/>
              <a:gd name="connsiteX11" fmla="*/ 1955237 w 2166096"/>
              <a:gd name="connsiteY11" fmla="*/ 475070 h 1875121"/>
              <a:gd name="connsiteX12" fmla="*/ 1981116 w 2166096"/>
              <a:gd name="connsiteY12" fmla="*/ 526828 h 1875121"/>
              <a:gd name="connsiteX13" fmla="*/ 1989743 w 2166096"/>
              <a:gd name="connsiteY13" fmla="*/ 604466 h 1875121"/>
              <a:gd name="connsiteX14" fmla="*/ 2006996 w 2166096"/>
              <a:gd name="connsiteY14" fmla="*/ 725236 h 1875121"/>
              <a:gd name="connsiteX15" fmla="*/ 2024248 w 2166096"/>
              <a:gd name="connsiteY15" fmla="*/ 1001281 h 1875121"/>
              <a:gd name="connsiteX16" fmla="*/ 2050128 w 2166096"/>
              <a:gd name="connsiteY16" fmla="*/ 1070293 h 1875121"/>
              <a:gd name="connsiteX17" fmla="*/ 2067381 w 2166096"/>
              <a:gd name="connsiteY17" fmla="*/ 1165183 h 1875121"/>
              <a:gd name="connsiteX18" fmla="*/ 2143480 w 2166096"/>
              <a:gd name="connsiteY18" fmla="*/ 1287787 h 1875121"/>
              <a:gd name="connsiteX19" fmla="*/ 2163414 w 2166096"/>
              <a:gd name="connsiteY19" fmla="*/ 1444617 h 1875121"/>
              <a:gd name="connsiteX20" fmla="*/ 2165893 w 2166096"/>
              <a:gd name="connsiteY20" fmla="*/ 1852520 h 1875121"/>
              <a:gd name="connsiteX21" fmla="*/ 937320 w 2166096"/>
              <a:gd name="connsiteY21" fmla="*/ 1820791 h 1875121"/>
              <a:gd name="connsiteX22" fmla="*/ 367977 w 2166096"/>
              <a:gd name="connsiteY22" fmla="*/ 1794911 h 1875121"/>
              <a:gd name="connsiteX23" fmla="*/ 147313 w 2166096"/>
              <a:gd name="connsiteY23" fmla="*/ 1147759 h 1875121"/>
              <a:gd name="connsiteX0" fmla="*/ 147313 w 2256902"/>
              <a:gd name="connsiteY0" fmla="*/ 1147759 h 1862177"/>
              <a:gd name="connsiteX1" fmla="*/ 82899 w 2256902"/>
              <a:gd name="connsiteY1" fmla="*/ 500381 h 1862177"/>
              <a:gd name="connsiteX2" fmla="*/ 1415 w 2256902"/>
              <a:gd name="connsiteY2" fmla="*/ 105938 h 1862177"/>
              <a:gd name="connsiteX3" fmla="*/ 535083 w 2256902"/>
              <a:gd name="connsiteY3" fmla="*/ 29212 h 1862177"/>
              <a:gd name="connsiteX4" fmla="*/ 1515290 w 2256902"/>
              <a:gd name="connsiteY4" fmla="*/ 35123 h 1862177"/>
              <a:gd name="connsiteX5" fmla="*/ 1558422 w 2256902"/>
              <a:gd name="connsiteY5" fmla="*/ 43749 h 1862177"/>
              <a:gd name="connsiteX6" fmla="*/ 1575675 w 2256902"/>
              <a:gd name="connsiteY6" fmla="*/ 69628 h 1862177"/>
              <a:gd name="connsiteX7" fmla="*/ 1636060 w 2256902"/>
              <a:gd name="connsiteY7" fmla="*/ 86881 h 1862177"/>
              <a:gd name="connsiteX8" fmla="*/ 1705071 w 2256902"/>
              <a:gd name="connsiteY8" fmla="*/ 138640 h 1862177"/>
              <a:gd name="connsiteX9" fmla="*/ 1739577 w 2256902"/>
              <a:gd name="connsiteY9" fmla="*/ 181772 h 1862177"/>
              <a:gd name="connsiteX10" fmla="*/ 1834467 w 2256902"/>
              <a:gd name="connsiteY10" fmla="*/ 285289 h 1862177"/>
              <a:gd name="connsiteX11" fmla="*/ 1955237 w 2256902"/>
              <a:gd name="connsiteY11" fmla="*/ 475070 h 1862177"/>
              <a:gd name="connsiteX12" fmla="*/ 1981116 w 2256902"/>
              <a:gd name="connsiteY12" fmla="*/ 526828 h 1862177"/>
              <a:gd name="connsiteX13" fmla="*/ 1989743 w 2256902"/>
              <a:gd name="connsiteY13" fmla="*/ 604466 h 1862177"/>
              <a:gd name="connsiteX14" fmla="*/ 2006996 w 2256902"/>
              <a:gd name="connsiteY14" fmla="*/ 725236 h 1862177"/>
              <a:gd name="connsiteX15" fmla="*/ 2024248 w 2256902"/>
              <a:gd name="connsiteY15" fmla="*/ 1001281 h 1862177"/>
              <a:gd name="connsiteX16" fmla="*/ 2050128 w 2256902"/>
              <a:gd name="connsiteY16" fmla="*/ 1070293 h 1862177"/>
              <a:gd name="connsiteX17" fmla="*/ 2067381 w 2256902"/>
              <a:gd name="connsiteY17" fmla="*/ 1165183 h 1862177"/>
              <a:gd name="connsiteX18" fmla="*/ 2143480 w 2256902"/>
              <a:gd name="connsiteY18" fmla="*/ 1287787 h 1862177"/>
              <a:gd name="connsiteX19" fmla="*/ 2163414 w 2256902"/>
              <a:gd name="connsiteY19" fmla="*/ 1444617 h 1862177"/>
              <a:gd name="connsiteX20" fmla="*/ 2165893 w 2256902"/>
              <a:gd name="connsiteY20" fmla="*/ 1852520 h 1862177"/>
              <a:gd name="connsiteX21" fmla="*/ 937320 w 2256902"/>
              <a:gd name="connsiteY21" fmla="*/ 1820792 h 1862177"/>
              <a:gd name="connsiteX22" fmla="*/ 367977 w 2256902"/>
              <a:gd name="connsiteY22" fmla="*/ 1794911 h 1862177"/>
              <a:gd name="connsiteX23" fmla="*/ 147313 w 2256902"/>
              <a:gd name="connsiteY23" fmla="*/ 1147759 h 1862177"/>
              <a:gd name="connsiteX0" fmla="*/ 147313 w 2256902"/>
              <a:gd name="connsiteY0" fmla="*/ 1147759 h 1876557"/>
              <a:gd name="connsiteX1" fmla="*/ 82899 w 2256902"/>
              <a:gd name="connsiteY1" fmla="*/ 500381 h 1876557"/>
              <a:gd name="connsiteX2" fmla="*/ 1415 w 2256902"/>
              <a:gd name="connsiteY2" fmla="*/ 105938 h 1876557"/>
              <a:gd name="connsiteX3" fmla="*/ 535083 w 2256902"/>
              <a:gd name="connsiteY3" fmla="*/ 29212 h 1876557"/>
              <a:gd name="connsiteX4" fmla="*/ 1515290 w 2256902"/>
              <a:gd name="connsiteY4" fmla="*/ 35123 h 1876557"/>
              <a:gd name="connsiteX5" fmla="*/ 1558422 w 2256902"/>
              <a:gd name="connsiteY5" fmla="*/ 43749 h 1876557"/>
              <a:gd name="connsiteX6" fmla="*/ 1575675 w 2256902"/>
              <a:gd name="connsiteY6" fmla="*/ 69628 h 1876557"/>
              <a:gd name="connsiteX7" fmla="*/ 1636060 w 2256902"/>
              <a:gd name="connsiteY7" fmla="*/ 86881 h 1876557"/>
              <a:gd name="connsiteX8" fmla="*/ 1705071 w 2256902"/>
              <a:gd name="connsiteY8" fmla="*/ 138640 h 1876557"/>
              <a:gd name="connsiteX9" fmla="*/ 1739577 w 2256902"/>
              <a:gd name="connsiteY9" fmla="*/ 181772 h 1876557"/>
              <a:gd name="connsiteX10" fmla="*/ 1834467 w 2256902"/>
              <a:gd name="connsiteY10" fmla="*/ 285289 h 1876557"/>
              <a:gd name="connsiteX11" fmla="*/ 1955237 w 2256902"/>
              <a:gd name="connsiteY11" fmla="*/ 475070 h 1876557"/>
              <a:gd name="connsiteX12" fmla="*/ 1981116 w 2256902"/>
              <a:gd name="connsiteY12" fmla="*/ 526828 h 1876557"/>
              <a:gd name="connsiteX13" fmla="*/ 1989743 w 2256902"/>
              <a:gd name="connsiteY13" fmla="*/ 604466 h 1876557"/>
              <a:gd name="connsiteX14" fmla="*/ 2006996 w 2256902"/>
              <a:gd name="connsiteY14" fmla="*/ 725236 h 1876557"/>
              <a:gd name="connsiteX15" fmla="*/ 2024248 w 2256902"/>
              <a:gd name="connsiteY15" fmla="*/ 1001281 h 1876557"/>
              <a:gd name="connsiteX16" fmla="*/ 2050128 w 2256902"/>
              <a:gd name="connsiteY16" fmla="*/ 1070293 h 1876557"/>
              <a:gd name="connsiteX17" fmla="*/ 2067381 w 2256902"/>
              <a:gd name="connsiteY17" fmla="*/ 1165183 h 1876557"/>
              <a:gd name="connsiteX18" fmla="*/ 2143480 w 2256902"/>
              <a:gd name="connsiteY18" fmla="*/ 1287787 h 1876557"/>
              <a:gd name="connsiteX19" fmla="*/ 2163414 w 2256902"/>
              <a:gd name="connsiteY19" fmla="*/ 1444617 h 1876557"/>
              <a:gd name="connsiteX20" fmla="*/ 2165893 w 2256902"/>
              <a:gd name="connsiteY20" fmla="*/ 1852520 h 1876557"/>
              <a:gd name="connsiteX21" fmla="*/ 937320 w 2256902"/>
              <a:gd name="connsiteY21" fmla="*/ 1820792 h 1876557"/>
              <a:gd name="connsiteX22" fmla="*/ 367977 w 2256902"/>
              <a:gd name="connsiteY22" fmla="*/ 1794911 h 1876557"/>
              <a:gd name="connsiteX23" fmla="*/ 147313 w 2256902"/>
              <a:gd name="connsiteY23" fmla="*/ 1147759 h 1876557"/>
              <a:gd name="connsiteX0" fmla="*/ 163591 w 2273180"/>
              <a:gd name="connsiteY0" fmla="*/ 1163256 h 1892054"/>
              <a:gd name="connsiteX1" fmla="*/ 99177 w 2273180"/>
              <a:gd name="connsiteY1" fmla="*/ 515878 h 1892054"/>
              <a:gd name="connsiteX2" fmla="*/ 17693 w 2273180"/>
              <a:gd name="connsiteY2" fmla="*/ 121435 h 1892054"/>
              <a:gd name="connsiteX3" fmla="*/ 551361 w 2273180"/>
              <a:gd name="connsiteY3" fmla="*/ 44709 h 1892054"/>
              <a:gd name="connsiteX4" fmla="*/ 1531568 w 2273180"/>
              <a:gd name="connsiteY4" fmla="*/ 50620 h 1892054"/>
              <a:gd name="connsiteX5" fmla="*/ 1574700 w 2273180"/>
              <a:gd name="connsiteY5" fmla="*/ 59246 h 1892054"/>
              <a:gd name="connsiteX6" fmla="*/ 1591953 w 2273180"/>
              <a:gd name="connsiteY6" fmla="*/ 85125 h 1892054"/>
              <a:gd name="connsiteX7" fmla="*/ 1652338 w 2273180"/>
              <a:gd name="connsiteY7" fmla="*/ 102378 h 1892054"/>
              <a:gd name="connsiteX8" fmla="*/ 1721349 w 2273180"/>
              <a:gd name="connsiteY8" fmla="*/ 154137 h 1892054"/>
              <a:gd name="connsiteX9" fmla="*/ 1755855 w 2273180"/>
              <a:gd name="connsiteY9" fmla="*/ 197269 h 1892054"/>
              <a:gd name="connsiteX10" fmla="*/ 1850745 w 2273180"/>
              <a:gd name="connsiteY10" fmla="*/ 300786 h 1892054"/>
              <a:gd name="connsiteX11" fmla="*/ 1971515 w 2273180"/>
              <a:gd name="connsiteY11" fmla="*/ 490567 h 1892054"/>
              <a:gd name="connsiteX12" fmla="*/ 1997394 w 2273180"/>
              <a:gd name="connsiteY12" fmla="*/ 542325 h 1892054"/>
              <a:gd name="connsiteX13" fmla="*/ 2006021 w 2273180"/>
              <a:gd name="connsiteY13" fmla="*/ 619963 h 1892054"/>
              <a:gd name="connsiteX14" fmla="*/ 2023274 w 2273180"/>
              <a:gd name="connsiteY14" fmla="*/ 740733 h 1892054"/>
              <a:gd name="connsiteX15" fmla="*/ 2040526 w 2273180"/>
              <a:gd name="connsiteY15" fmla="*/ 1016778 h 1892054"/>
              <a:gd name="connsiteX16" fmla="*/ 2066406 w 2273180"/>
              <a:gd name="connsiteY16" fmla="*/ 1085790 h 1892054"/>
              <a:gd name="connsiteX17" fmla="*/ 2083659 w 2273180"/>
              <a:gd name="connsiteY17" fmla="*/ 1180680 h 1892054"/>
              <a:gd name="connsiteX18" fmla="*/ 2159758 w 2273180"/>
              <a:gd name="connsiteY18" fmla="*/ 1303284 h 1892054"/>
              <a:gd name="connsiteX19" fmla="*/ 2179692 w 2273180"/>
              <a:gd name="connsiteY19" fmla="*/ 1460114 h 1892054"/>
              <a:gd name="connsiteX20" fmla="*/ 2182171 w 2273180"/>
              <a:gd name="connsiteY20" fmla="*/ 1868017 h 1892054"/>
              <a:gd name="connsiteX21" fmla="*/ 953598 w 2273180"/>
              <a:gd name="connsiteY21" fmla="*/ 1836289 h 1892054"/>
              <a:gd name="connsiteX22" fmla="*/ 384255 w 2273180"/>
              <a:gd name="connsiteY22" fmla="*/ 1810408 h 1892054"/>
              <a:gd name="connsiteX23" fmla="*/ 163591 w 2273180"/>
              <a:gd name="connsiteY23" fmla="*/ 1163256 h 1892054"/>
              <a:gd name="connsiteX0" fmla="*/ 161787 w 2271376"/>
              <a:gd name="connsiteY0" fmla="*/ 1163256 h 1892054"/>
              <a:gd name="connsiteX1" fmla="*/ 15889 w 2271376"/>
              <a:gd name="connsiteY1" fmla="*/ 121435 h 1892054"/>
              <a:gd name="connsiteX2" fmla="*/ 549557 w 2271376"/>
              <a:gd name="connsiteY2" fmla="*/ 44709 h 1892054"/>
              <a:gd name="connsiteX3" fmla="*/ 1529764 w 2271376"/>
              <a:gd name="connsiteY3" fmla="*/ 50620 h 1892054"/>
              <a:gd name="connsiteX4" fmla="*/ 1572896 w 2271376"/>
              <a:gd name="connsiteY4" fmla="*/ 59246 h 1892054"/>
              <a:gd name="connsiteX5" fmla="*/ 1590149 w 2271376"/>
              <a:gd name="connsiteY5" fmla="*/ 85125 h 1892054"/>
              <a:gd name="connsiteX6" fmla="*/ 1650534 w 2271376"/>
              <a:gd name="connsiteY6" fmla="*/ 102378 h 1892054"/>
              <a:gd name="connsiteX7" fmla="*/ 1719545 w 2271376"/>
              <a:gd name="connsiteY7" fmla="*/ 154137 h 1892054"/>
              <a:gd name="connsiteX8" fmla="*/ 1754051 w 2271376"/>
              <a:gd name="connsiteY8" fmla="*/ 197269 h 1892054"/>
              <a:gd name="connsiteX9" fmla="*/ 1848941 w 2271376"/>
              <a:gd name="connsiteY9" fmla="*/ 300786 h 1892054"/>
              <a:gd name="connsiteX10" fmla="*/ 1969711 w 2271376"/>
              <a:gd name="connsiteY10" fmla="*/ 490567 h 1892054"/>
              <a:gd name="connsiteX11" fmla="*/ 1995590 w 2271376"/>
              <a:gd name="connsiteY11" fmla="*/ 542325 h 1892054"/>
              <a:gd name="connsiteX12" fmla="*/ 2004217 w 2271376"/>
              <a:gd name="connsiteY12" fmla="*/ 619963 h 1892054"/>
              <a:gd name="connsiteX13" fmla="*/ 2021470 w 2271376"/>
              <a:gd name="connsiteY13" fmla="*/ 740733 h 1892054"/>
              <a:gd name="connsiteX14" fmla="*/ 2038722 w 2271376"/>
              <a:gd name="connsiteY14" fmla="*/ 1016778 h 1892054"/>
              <a:gd name="connsiteX15" fmla="*/ 2064602 w 2271376"/>
              <a:gd name="connsiteY15" fmla="*/ 1085790 h 1892054"/>
              <a:gd name="connsiteX16" fmla="*/ 2081855 w 2271376"/>
              <a:gd name="connsiteY16" fmla="*/ 1180680 h 1892054"/>
              <a:gd name="connsiteX17" fmla="*/ 2157954 w 2271376"/>
              <a:gd name="connsiteY17" fmla="*/ 1303284 h 1892054"/>
              <a:gd name="connsiteX18" fmla="*/ 2177888 w 2271376"/>
              <a:gd name="connsiteY18" fmla="*/ 1460114 h 1892054"/>
              <a:gd name="connsiteX19" fmla="*/ 2180367 w 2271376"/>
              <a:gd name="connsiteY19" fmla="*/ 1868017 h 1892054"/>
              <a:gd name="connsiteX20" fmla="*/ 951794 w 2271376"/>
              <a:gd name="connsiteY20" fmla="*/ 1836289 h 1892054"/>
              <a:gd name="connsiteX21" fmla="*/ 382451 w 2271376"/>
              <a:gd name="connsiteY21" fmla="*/ 1810408 h 1892054"/>
              <a:gd name="connsiteX22" fmla="*/ 161787 w 2271376"/>
              <a:gd name="connsiteY22" fmla="*/ 1163256 h 1892054"/>
              <a:gd name="connsiteX0" fmla="*/ 161787 w 2271376"/>
              <a:gd name="connsiteY0" fmla="*/ 1163256 h 1892054"/>
              <a:gd name="connsiteX1" fmla="*/ 15889 w 2271376"/>
              <a:gd name="connsiteY1" fmla="*/ 121435 h 1892054"/>
              <a:gd name="connsiteX2" fmla="*/ 549557 w 2271376"/>
              <a:gd name="connsiteY2" fmla="*/ 44709 h 1892054"/>
              <a:gd name="connsiteX3" fmla="*/ 1529764 w 2271376"/>
              <a:gd name="connsiteY3" fmla="*/ 50620 h 1892054"/>
              <a:gd name="connsiteX4" fmla="*/ 1572896 w 2271376"/>
              <a:gd name="connsiteY4" fmla="*/ 59246 h 1892054"/>
              <a:gd name="connsiteX5" fmla="*/ 1590149 w 2271376"/>
              <a:gd name="connsiteY5" fmla="*/ 85125 h 1892054"/>
              <a:gd name="connsiteX6" fmla="*/ 1650534 w 2271376"/>
              <a:gd name="connsiteY6" fmla="*/ 102378 h 1892054"/>
              <a:gd name="connsiteX7" fmla="*/ 1719545 w 2271376"/>
              <a:gd name="connsiteY7" fmla="*/ 154137 h 1892054"/>
              <a:gd name="connsiteX8" fmla="*/ 1754051 w 2271376"/>
              <a:gd name="connsiteY8" fmla="*/ 197269 h 1892054"/>
              <a:gd name="connsiteX9" fmla="*/ 1848941 w 2271376"/>
              <a:gd name="connsiteY9" fmla="*/ 300786 h 1892054"/>
              <a:gd name="connsiteX10" fmla="*/ 1969711 w 2271376"/>
              <a:gd name="connsiteY10" fmla="*/ 490567 h 1892054"/>
              <a:gd name="connsiteX11" fmla="*/ 1995590 w 2271376"/>
              <a:gd name="connsiteY11" fmla="*/ 542325 h 1892054"/>
              <a:gd name="connsiteX12" fmla="*/ 2004217 w 2271376"/>
              <a:gd name="connsiteY12" fmla="*/ 619963 h 1892054"/>
              <a:gd name="connsiteX13" fmla="*/ 2021470 w 2271376"/>
              <a:gd name="connsiteY13" fmla="*/ 740733 h 1892054"/>
              <a:gd name="connsiteX14" fmla="*/ 2038722 w 2271376"/>
              <a:gd name="connsiteY14" fmla="*/ 1016778 h 1892054"/>
              <a:gd name="connsiteX15" fmla="*/ 2064602 w 2271376"/>
              <a:gd name="connsiteY15" fmla="*/ 1085790 h 1892054"/>
              <a:gd name="connsiteX16" fmla="*/ 2081855 w 2271376"/>
              <a:gd name="connsiteY16" fmla="*/ 1180680 h 1892054"/>
              <a:gd name="connsiteX17" fmla="*/ 2157954 w 2271376"/>
              <a:gd name="connsiteY17" fmla="*/ 1303284 h 1892054"/>
              <a:gd name="connsiteX18" fmla="*/ 2177888 w 2271376"/>
              <a:gd name="connsiteY18" fmla="*/ 1460114 h 1892054"/>
              <a:gd name="connsiteX19" fmla="*/ 2180367 w 2271376"/>
              <a:gd name="connsiteY19" fmla="*/ 1868017 h 1892054"/>
              <a:gd name="connsiteX20" fmla="*/ 951794 w 2271376"/>
              <a:gd name="connsiteY20" fmla="*/ 1836289 h 1892054"/>
              <a:gd name="connsiteX21" fmla="*/ 382451 w 2271376"/>
              <a:gd name="connsiteY21" fmla="*/ 1810408 h 1892054"/>
              <a:gd name="connsiteX22" fmla="*/ 161787 w 2271376"/>
              <a:gd name="connsiteY22" fmla="*/ 1163256 h 1892054"/>
              <a:gd name="connsiteX0" fmla="*/ 173943 w 2283532"/>
              <a:gd name="connsiteY0" fmla="*/ 1163256 h 1892054"/>
              <a:gd name="connsiteX1" fmla="*/ 28045 w 2283532"/>
              <a:gd name="connsiteY1" fmla="*/ 121435 h 1892054"/>
              <a:gd name="connsiteX2" fmla="*/ 561713 w 2283532"/>
              <a:gd name="connsiteY2" fmla="*/ 44709 h 1892054"/>
              <a:gd name="connsiteX3" fmla="*/ 1541920 w 2283532"/>
              <a:gd name="connsiteY3" fmla="*/ 50620 h 1892054"/>
              <a:gd name="connsiteX4" fmla="*/ 1585052 w 2283532"/>
              <a:gd name="connsiteY4" fmla="*/ 59246 h 1892054"/>
              <a:gd name="connsiteX5" fmla="*/ 1602305 w 2283532"/>
              <a:gd name="connsiteY5" fmla="*/ 85125 h 1892054"/>
              <a:gd name="connsiteX6" fmla="*/ 1662690 w 2283532"/>
              <a:gd name="connsiteY6" fmla="*/ 102378 h 1892054"/>
              <a:gd name="connsiteX7" fmla="*/ 1731701 w 2283532"/>
              <a:gd name="connsiteY7" fmla="*/ 154137 h 1892054"/>
              <a:gd name="connsiteX8" fmla="*/ 1766207 w 2283532"/>
              <a:gd name="connsiteY8" fmla="*/ 197269 h 1892054"/>
              <a:gd name="connsiteX9" fmla="*/ 1861097 w 2283532"/>
              <a:gd name="connsiteY9" fmla="*/ 300786 h 1892054"/>
              <a:gd name="connsiteX10" fmla="*/ 1981867 w 2283532"/>
              <a:gd name="connsiteY10" fmla="*/ 490567 h 1892054"/>
              <a:gd name="connsiteX11" fmla="*/ 2007746 w 2283532"/>
              <a:gd name="connsiteY11" fmla="*/ 542325 h 1892054"/>
              <a:gd name="connsiteX12" fmla="*/ 2016373 w 2283532"/>
              <a:gd name="connsiteY12" fmla="*/ 619963 h 1892054"/>
              <a:gd name="connsiteX13" fmla="*/ 2033626 w 2283532"/>
              <a:gd name="connsiteY13" fmla="*/ 740733 h 1892054"/>
              <a:gd name="connsiteX14" fmla="*/ 2050878 w 2283532"/>
              <a:gd name="connsiteY14" fmla="*/ 1016778 h 1892054"/>
              <a:gd name="connsiteX15" fmla="*/ 2076758 w 2283532"/>
              <a:gd name="connsiteY15" fmla="*/ 1085790 h 1892054"/>
              <a:gd name="connsiteX16" fmla="*/ 2094011 w 2283532"/>
              <a:gd name="connsiteY16" fmla="*/ 1180680 h 1892054"/>
              <a:gd name="connsiteX17" fmla="*/ 2170110 w 2283532"/>
              <a:gd name="connsiteY17" fmla="*/ 1303284 h 1892054"/>
              <a:gd name="connsiteX18" fmla="*/ 2190044 w 2283532"/>
              <a:gd name="connsiteY18" fmla="*/ 1460114 h 1892054"/>
              <a:gd name="connsiteX19" fmla="*/ 2192523 w 2283532"/>
              <a:gd name="connsiteY19" fmla="*/ 1868017 h 1892054"/>
              <a:gd name="connsiteX20" fmla="*/ 963950 w 2283532"/>
              <a:gd name="connsiteY20" fmla="*/ 1836289 h 1892054"/>
              <a:gd name="connsiteX21" fmla="*/ 394607 w 2283532"/>
              <a:gd name="connsiteY21" fmla="*/ 1810408 h 1892054"/>
              <a:gd name="connsiteX22" fmla="*/ 173943 w 2283532"/>
              <a:gd name="connsiteY22" fmla="*/ 1163256 h 1892054"/>
              <a:gd name="connsiteX0" fmla="*/ 173943 w 2283532"/>
              <a:gd name="connsiteY0" fmla="*/ 1163256 h 1892054"/>
              <a:gd name="connsiteX1" fmla="*/ 28045 w 2283532"/>
              <a:gd name="connsiteY1" fmla="*/ 121435 h 1892054"/>
              <a:gd name="connsiteX2" fmla="*/ 561713 w 2283532"/>
              <a:gd name="connsiteY2" fmla="*/ 44709 h 1892054"/>
              <a:gd name="connsiteX3" fmla="*/ 1541920 w 2283532"/>
              <a:gd name="connsiteY3" fmla="*/ 50620 h 1892054"/>
              <a:gd name="connsiteX4" fmla="*/ 1585052 w 2283532"/>
              <a:gd name="connsiteY4" fmla="*/ 59246 h 1892054"/>
              <a:gd name="connsiteX5" fmla="*/ 1602305 w 2283532"/>
              <a:gd name="connsiteY5" fmla="*/ 85125 h 1892054"/>
              <a:gd name="connsiteX6" fmla="*/ 1662690 w 2283532"/>
              <a:gd name="connsiteY6" fmla="*/ 102378 h 1892054"/>
              <a:gd name="connsiteX7" fmla="*/ 1731701 w 2283532"/>
              <a:gd name="connsiteY7" fmla="*/ 154137 h 1892054"/>
              <a:gd name="connsiteX8" fmla="*/ 1766207 w 2283532"/>
              <a:gd name="connsiteY8" fmla="*/ 197269 h 1892054"/>
              <a:gd name="connsiteX9" fmla="*/ 1861097 w 2283532"/>
              <a:gd name="connsiteY9" fmla="*/ 300786 h 1892054"/>
              <a:gd name="connsiteX10" fmla="*/ 1981867 w 2283532"/>
              <a:gd name="connsiteY10" fmla="*/ 490567 h 1892054"/>
              <a:gd name="connsiteX11" fmla="*/ 2007746 w 2283532"/>
              <a:gd name="connsiteY11" fmla="*/ 542325 h 1892054"/>
              <a:gd name="connsiteX12" fmla="*/ 2016373 w 2283532"/>
              <a:gd name="connsiteY12" fmla="*/ 619963 h 1892054"/>
              <a:gd name="connsiteX13" fmla="*/ 2033626 w 2283532"/>
              <a:gd name="connsiteY13" fmla="*/ 740733 h 1892054"/>
              <a:gd name="connsiteX14" fmla="*/ 2050878 w 2283532"/>
              <a:gd name="connsiteY14" fmla="*/ 1016778 h 1892054"/>
              <a:gd name="connsiteX15" fmla="*/ 2076758 w 2283532"/>
              <a:gd name="connsiteY15" fmla="*/ 1085790 h 1892054"/>
              <a:gd name="connsiteX16" fmla="*/ 2094011 w 2283532"/>
              <a:gd name="connsiteY16" fmla="*/ 1180680 h 1892054"/>
              <a:gd name="connsiteX17" fmla="*/ 2170110 w 2283532"/>
              <a:gd name="connsiteY17" fmla="*/ 1303284 h 1892054"/>
              <a:gd name="connsiteX18" fmla="*/ 2190044 w 2283532"/>
              <a:gd name="connsiteY18" fmla="*/ 1460114 h 1892054"/>
              <a:gd name="connsiteX19" fmla="*/ 2192523 w 2283532"/>
              <a:gd name="connsiteY19" fmla="*/ 1868017 h 1892054"/>
              <a:gd name="connsiteX20" fmla="*/ 963950 w 2283532"/>
              <a:gd name="connsiteY20" fmla="*/ 1836289 h 1892054"/>
              <a:gd name="connsiteX21" fmla="*/ 394607 w 2283532"/>
              <a:gd name="connsiteY21" fmla="*/ 1810408 h 1892054"/>
              <a:gd name="connsiteX22" fmla="*/ 173943 w 2283532"/>
              <a:gd name="connsiteY22" fmla="*/ 1163256 h 1892054"/>
              <a:gd name="connsiteX0" fmla="*/ 173943 w 2283532"/>
              <a:gd name="connsiteY0" fmla="*/ 1191281 h 1920079"/>
              <a:gd name="connsiteX1" fmla="*/ 28045 w 2283532"/>
              <a:gd name="connsiteY1" fmla="*/ 149460 h 1920079"/>
              <a:gd name="connsiteX2" fmla="*/ 561713 w 2283532"/>
              <a:gd name="connsiteY2" fmla="*/ 72734 h 1920079"/>
              <a:gd name="connsiteX3" fmla="*/ 1541920 w 2283532"/>
              <a:gd name="connsiteY3" fmla="*/ 78645 h 1920079"/>
              <a:gd name="connsiteX4" fmla="*/ 1585052 w 2283532"/>
              <a:gd name="connsiteY4" fmla="*/ 87271 h 1920079"/>
              <a:gd name="connsiteX5" fmla="*/ 1602305 w 2283532"/>
              <a:gd name="connsiteY5" fmla="*/ 113150 h 1920079"/>
              <a:gd name="connsiteX6" fmla="*/ 1662690 w 2283532"/>
              <a:gd name="connsiteY6" fmla="*/ 130403 h 1920079"/>
              <a:gd name="connsiteX7" fmla="*/ 1731701 w 2283532"/>
              <a:gd name="connsiteY7" fmla="*/ 182162 h 1920079"/>
              <a:gd name="connsiteX8" fmla="*/ 1766207 w 2283532"/>
              <a:gd name="connsiteY8" fmla="*/ 225294 h 1920079"/>
              <a:gd name="connsiteX9" fmla="*/ 1861097 w 2283532"/>
              <a:gd name="connsiteY9" fmla="*/ 328811 h 1920079"/>
              <a:gd name="connsiteX10" fmla="*/ 1981867 w 2283532"/>
              <a:gd name="connsiteY10" fmla="*/ 518592 h 1920079"/>
              <a:gd name="connsiteX11" fmla="*/ 2007746 w 2283532"/>
              <a:gd name="connsiteY11" fmla="*/ 570350 h 1920079"/>
              <a:gd name="connsiteX12" fmla="*/ 2016373 w 2283532"/>
              <a:gd name="connsiteY12" fmla="*/ 647988 h 1920079"/>
              <a:gd name="connsiteX13" fmla="*/ 2033626 w 2283532"/>
              <a:gd name="connsiteY13" fmla="*/ 768758 h 1920079"/>
              <a:gd name="connsiteX14" fmla="*/ 2050878 w 2283532"/>
              <a:gd name="connsiteY14" fmla="*/ 1044803 h 1920079"/>
              <a:gd name="connsiteX15" fmla="*/ 2076758 w 2283532"/>
              <a:gd name="connsiteY15" fmla="*/ 1113815 h 1920079"/>
              <a:gd name="connsiteX16" fmla="*/ 2094011 w 2283532"/>
              <a:gd name="connsiteY16" fmla="*/ 1208705 h 1920079"/>
              <a:gd name="connsiteX17" fmla="*/ 2170110 w 2283532"/>
              <a:gd name="connsiteY17" fmla="*/ 1331309 h 1920079"/>
              <a:gd name="connsiteX18" fmla="*/ 2190044 w 2283532"/>
              <a:gd name="connsiteY18" fmla="*/ 1488139 h 1920079"/>
              <a:gd name="connsiteX19" fmla="*/ 2192523 w 2283532"/>
              <a:gd name="connsiteY19" fmla="*/ 1896042 h 1920079"/>
              <a:gd name="connsiteX20" fmla="*/ 963950 w 2283532"/>
              <a:gd name="connsiteY20" fmla="*/ 1864314 h 1920079"/>
              <a:gd name="connsiteX21" fmla="*/ 394607 w 2283532"/>
              <a:gd name="connsiteY21" fmla="*/ 1838433 h 1920079"/>
              <a:gd name="connsiteX22" fmla="*/ 173943 w 2283532"/>
              <a:gd name="connsiteY22" fmla="*/ 1191281 h 1920079"/>
              <a:gd name="connsiteX0" fmla="*/ 206499 w 2316088"/>
              <a:gd name="connsiteY0" fmla="*/ 1222789 h 1951587"/>
              <a:gd name="connsiteX1" fmla="*/ 60601 w 2316088"/>
              <a:gd name="connsiteY1" fmla="*/ 180968 h 1951587"/>
              <a:gd name="connsiteX2" fmla="*/ 1037477 w 2316088"/>
              <a:gd name="connsiteY2" fmla="*/ 58780 h 1951587"/>
              <a:gd name="connsiteX3" fmla="*/ 1574476 w 2316088"/>
              <a:gd name="connsiteY3" fmla="*/ 110153 h 1951587"/>
              <a:gd name="connsiteX4" fmla="*/ 1617608 w 2316088"/>
              <a:gd name="connsiteY4" fmla="*/ 118779 h 1951587"/>
              <a:gd name="connsiteX5" fmla="*/ 1634861 w 2316088"/>
              <a:gd name="connsiteY5" fmla="*/ 144658 h 1951587"/>
              <a:gd name="connsiteX6" fmla="*/ 1695246 w 2316088"/>
              <a:gd name="connsiteY6" fmla="*/ 161911 h 1951587"/>
              <a:gd name="connsiteX7" fmla="*/ 1764257 w 2316088"/>
              <a:gd name="connsiteY7" fmla="*/ 213670 h 1951587"/>
              <a:gd name="connsiteX8" fmla="*/ 1798763 w 2316088"/>
              <a:gd name="connsiteY8" fmla="*/ 256802 h 1951587"/>
              <a:gd name="connsiteX9" fmla="*/ 1893653 w 2316088"/>
              <a:gd name="connsiteY9" fmla="*/ 360319 h 1951587"/>
              <a:gd name="connsiteX10" fmla="*/ 2014423 w 2316088"/>
              <a:gd name="connsiteY10" fmla="*/ 550100 h 1951587"/>
              <a:gd name="connsiteX11" fmla="*/ 2040302 w 2316088"/>
              <a:gd name="connsiteY11" fmla="*/ 601858 h 1951587"/>
              <a:gd name="connsiteX12" fmla="*/ 2048929 w 2316088"/>
              <a:gd name="connsiteY12" fmla="*/ 679496 h 1951587"/>
              <a:gd name="connsiteX13" fmla="*/ 2066182 w 2316088"/>
              <a:gd name="connsiteY13" fmla="*/ 800266 h 1951587"/>
              <a:gd name="connsiteX14" fmla="*/ 2083434 w 2316088"/>
              <a:gd name="connsiteY14" fmla="*/ 1076311 h 1951587"/>
              <a:gd name="connsiteX15" fmla="*/ 2109314 w 2316088"/>
              <a:gd name="connsiteY15" fmla="*/ 1145323 h 1951587"/>
              <a:gd name="connsiteX16" fmla="*/ 2126567 w 2316088"/>
              <a:gd name="connsiteY16" fmla="*/ 1240213 h 1951587"/>
              <a:gd name="connsiteX17" fmla="*/ 2202666 w 2316088"/>
              <a:gd name="connsiteY17" fmla="*/ 1362817 h 1951587"/>
              <a:gd name="connsiteX18" fmla="*/ 2222600 w 2316088"/>
              <a:gd name="connsiteY18" fmla="*/ 1519647 h 1951587"/>
              <a:gd name="connsiteX19" fmla="*/ 2225079 w 2316088"/>
              <a:gd name="connsiteY19" fmla="*/ 1927550 h 1951587"/>
              <a:gd name="connsiteX20" fmla="*/ 996506 w 2316088"/>
              <a:gd name="connsiteY20" fmla="*/ 1895822 h 1951587"/>
              <a:gd name="connsiteX21" fmla="*/ 427163 w 2316088"/>
              <a:gd name="connsiteY21" fmla="*/ 1869941 h 1951587"/>
              <a:gd name="connsiteX22" fmla="*/ 206499 w 2316088"/>
              <a:gd name="connsiteY22" fmla="*/ 1222789 h 1951587"/>
              <a:gd name="connsiteX0" fmla="*/ 206499 w 2316088"/>
              <a:gd name="connsiteY0" fmla="*/ 1169507 h 1898305"/>
              <a:gd name="connsiteX1" fmla="*/ 60601 w 2316088"/>
              <a:gd name="connsiteY1" fmla="*/ 127686 h 1898305"/>
              <a:gd name="connsiteX2" fmla="*/ 1037477 w 2316088"/>
              <a:gd name="connsiteY2" fmla="*/ 5498 h 1898305"/>
              <a:gd name="connsiteX3" fmla="*/ 1574476 w 2316088"/>
              <a:gd name="connsiteY3" fmla="*/ 56871 h 1898305"/>
              <a:gd name="connsiteX4" fmla="*/ 1617608 w 2316088"/>
              <a:gd name="connsiteY4" fmla="*/ 65497 h 1898305"/>
              <a:gd name="connsiteX5" fmla="*/ 1634861 w 2316088"/>
              <a:gd name="connsiteY5" fmla="*/ 91376 h 1898305"/>
              <a:gd name="connsiteX6" fmla="*/ 1695246 w 2316088"/>
              <a:gd name="connsiteY6" fmla="*/ 108629 h 1898305"/>
              <a:gd name="connsiteX7" fmla="*/ 1764257 w 2316088"/>
              <a:gd name="connsiteY7" fmla="*/ 160388 h 1898305"/>
              <a:gd name="connsiteX8" fmla="*/ 1798763 w 2316088"/>
              <a:gd name="connsiteY8" fmla="*/ 203520 h 1898305"/>
              <a:gd name="connsiteX9" fmla="*/ 1893653 w 2316088"/>
              <a:gd name="connsiteY9" fmla="*/ 307037 h 1898305"/>
              <a:gd name="connsiteX10" fmla="*/ 2014423 w 2316088"/>
              <a:gd name="connsiteY10" fmla="*/ 496818 h 1898305"/>
              <a:gd name="connsiteX11" fmla="*/ 2040302 w 2316088"/>
              <a:gd name="connsiteY11" fmla="*/ 548576 h 1898305"/>
              <a:gd name="connsiteX12" fmla="*/ 2048929 w 2316088"/>
              <a:gd name="connsiteY12" fmla="*/ 626214 h 1898305"/>
              <a:gd name="connsiteX13" fmla="*/ 2066182 w 2316088"/>
              <a:gd name="connsiteY13" fmla="*/ 746984 h 1898305"/>
              <a:gd name="connsiteX14" fmla="*/ 2083434 w 2316088"/>
              <a:gd name="connsiteY14" fmla="*/ 1023029 h 1898305"/>
              <a:gd name="connsiteX15" fmla="*/ 2109314 w 2316088"/>
              <a:gd name="connsiteY15" fmla="*/ 1092041 h 1898305"/>
              <a:gd name="connsiteX16" fmla="*/ 2126567 w 2316088"/>
              <a:gd name="connsiteY16" fmla="*/ 1186931 h 1898305"/>
              <a:gd name="connsiteX17" fmla="*/ 2202666 w 2316088"/>
              <a:gd name="connsiteY17" fmla="*/ 1309535 h 1898305"/>
              <a:gd name="connsiteX18" fmla="*/ 2222600 w 2316088"/>
              <a:gd name="connsiteY18" fmla="*/ 1466365 h 1898305"/>
              <a:gd name="connsiteX19" fmla="*/ 2225079 w 2316088"/>
              <a:gd name="connsiteY19" fmla="*/ 1874268 h 1898305"/>
              <a:gd name="connsiteX20" fmla="*/ 996506 w 2316088"/>
              <a:gd name="connsiteY20" fmla="*/ 1842540 h 1898305"/>
              <a:gd name="connsiteX21" fmla="*/ 427163 w 2316088"/>
              <a:gd name="connsiteY21" fmla="*/ 1816659 h 1898305"/>
              <a:gd name="connsiteX22" fmla="*/ 206499 w 2316088"/>
              <a:gd name="connsiteY22" fmla="*/ 1169507 h 1898305"/>
              <a:gd name="connsiteX0" fmla="*/ 206499 w 2316088"/>
              <a:gd name="connsiteY0" fmla="*/ 1169507 h 1898305"/>
              <a:gd name="connsiteX1" fmla="*/ 60601 w 2316088"/>
              <a:gd name="connsiteY1" fmla="*/ 127686 h 1898305"/>
              <a:gd name="connsiteX2" fmla="*/ 1037477 w 2316088"/>
              <a:gd name="connsiteY2" fmla="*/ 5498 h 1898305"/>
              <a:gd name="connsiteX3" fmla="*/ 1574476 w 2316088"/>
              <a:gd name="connsiteY3" fmla="*/ 56871 h 1898305"/>
              <a:gd name="connsiteX4" fmla="*/ 1617608 w 2316088"/>
              <a:gd name="connsiteY4" fmla="*/ 65497 h 1898305"/>
              <a:gd name="connsiteX5" fmla="*/ 1634861 w 2316088"/>
              <a:gd name="connsiteY5" fmla="*/ 91376 h 1898305"/>
              <a:gd name="connsiteX6" fmla="*/ 1695246 w 2316088"/>
              <a:gd name="connsiteY6" fmla="*/ 108629 h 1898305"/>
              <a:gd name="connsiteX7" fmla="*/ 1764257 w 2316088"/>
              <a:gd name="connsiteY7" fmla="*/ 160388 h 1898305"/>
              <a:gd name="connsiteX8" fmla="*/ 1798763 w 2316088"/>
              <a:gd name="connsiteY8" fmla="*/ 203520 h 1898305"/>
              <a:gd name="connsiteX9" fmla="*/ 1893653 w 2316088"/>
              <a:gd name="connsiteY9" fmla="*/ 307037 h 1898305"/>
              <a:gd name="connsiteX10" fmla="*/ 2014423 w 2316088"/>
              <a:gd name="connsiteY10" fmla="*/ 496818 h 1898305"/>
              <a:gd name="connsiteX11" fmla="*/ 2040302 w 2316088"/>
              <a:gd name="connsiteY11" fmla="*/ 548576 h 1898305"/>
              <a:gd name="connsiteX12" fmla="*/ 2048929 w 2316088"/>
              <a:gd name="connsiteY12" fmla="*/ 626214 h 1898305"/>
              <a:gd name="connsiteX13" fmla="*/ 2066182 w 2316088"/>
              <a:gd name="connsiteY13" fmla="*/ 746984 h 1898305"/>
              <a:gd name="connsiteX14" fmla="*/ 2083434 w 2316088"/>
              <a:gd name="connsiteY14" fmla="*/ 1023029 h 1898305"/>
              <a:gd name="connsiteX15" fmla="*/ 2109314 w 2316088"/>
              <a:gd name="connsiteY15" fmla="*/ 1092041 h 1898305"/>
              <a:gd name="connsiteX16" fmla="*/ 2126567 w 2316088"/>
              <a:gd name="connsiteY16" fmla="*/ 1186931 h 1898305"/>
              <a:gd name="connsiteX17" fmla="*/ 2202666 w 2316088"/>
              <a:gd name="connsiteY17" fmla="*/ 1309535 h 1898305"/>
              <a:gd name="connsiteX18" fmla="*/ 2222600 w 2316088"/>
              <a:gd name="connsiteY18" fmla="*/ 1466365 h 1898305"/>
              <a:gd name="connsiteX19" fmla="*/ 2225079 w 2316088"/>
              <a:gd name="connsiteY19" fmla="*/ 1874268 h 1898305"/>
              <a:gd name="connsiteX20" fmla="*/ 996506 w 2316088"/>
              <a:gd name="connsiteY20" fmla="*/ 1842540 h 1898305"/>
              <a:gd name="connsiteX21" fmla="*/ 427163 w 2316088"/>
              <a:gd name="connsiteY21" fmla="*/ 1816659 h 1898305"/>
              <a:gd name="connsiteX22" fmla="*/ 206499 w 2316088"/>
              <a:gd name="connsiteY22" fmla="*/ 1169507 h 1898305"/>
              <a:gd name="connsiteX0" fmla="*/ 214601 w 2324190"/>
              <a:gd name="connsiteY0" fmla="*/ 1168979 h 1897777"/>
              <a:gd name="connsiteX1" fmla="*/ 68703 w 2324190"/>
              <a:gd name="connsiteY1" fmla="*/ 127158 h 1897777"/>
              <a:gd name="connsiteX2" fmla="*/ 1045579 w 2324190"/>
              <a:gd name="connsiteY2" fmla="*/ 4970 h 1897777"/>
              <a:gd name="connsiteX3" fmla="*/ 1582578 w 2324190"/>
              <a:gd name="connsiteY3" fmla="*/ 56343 h 1897777"/>
              <a:gd name="connsiteX4" fmla="*/ 1625710 w 2324190"/>
              <a:gd name="connsiteY4" fmla="*/ 64969 h 1897777"/>
              <a:gd name="connsiteX5" fmla="*/ 1642963 w 2324190"/>
              <a:gd name="connsiteY5" fmla="*/ 90848 h 1897777"/>
              <a:gd name="connsiteX6" fmla="*/ 1703348 w 2324190"/>
              <a:gd name="connsiteY6" fmla="*/ 108101 h 1897777"/>
              <a:gd name="connsiteX7" fmla="*/ 1772359 w 2324190"/>
              <a:gd name="connsiteY7" fmla="*/ 159860 h 1897777"/>
              <a:gd name="connsiteX8" fmla="*/ 1806865 w 2324190"/>
              <a:gd name="connsiteY8" fmla="*/ 202992 h 1897777"/>
              <a:gd name="connsiteX9" fmla="*/ 1901755 w 2324190"/>
              <a:gd name="connsiteY9" fmla="*/ 306509 h 1897777"/>
              <a:gd name="connsiteX10" fmla="*/ 2022525 w 2324190"/>
              <a:gd name="connsiteY10" fmla="*/ 496290 h 1897777"/>
              <a:gd name="connsiteX11" fmla="*/ 2048404 w 2324190"/>
              <a:gd name="connsiteY11" fmla="*/ 548048 h 1897777"/>
              <a:gd name="connsiteX12" fmla="*/ 2057031 w 2324190"/>
              <a:gd name="connsiteY12" fmla="*/ 625686 h 1897777"/>
              <a:gd name="connsiteX13" fmla="*/ 2074284 w 2324190"/>
              <a:gd name="connsiteY13" fmla="*/ 746456 h 1897777"/>
              <a:gd name="connsiteX14" fmla="*/ 2091536 w 2324190"/>
              <a:gd name="connsiteY14" fmla="*/ 1022501 h 1897777"/>
              <a:gd name="connsiteX15" fmla="*/ 2117416 w 2324190"/>
              <a:gd name="connsiteY15" fmla="*/ 1091513 h 1897777"/>
              <a:gd name="connsiteX16" fmla="*/ 2134669 w 2324190"/>
              <a:gd name="connsiteY16" fmla="*/ 1186403 h 1897777"/>
              <a:gd name="connsiteX17" fmla="*/ 2210768 w 2324190"/>
              <a:gd name="connsiteY17" fmla="*/ 1309007 h 1897777"/>
              <a:gd name="connsiteX18" fmla="*/ 2230702 w 2324190"/>
              <a:gd name="connsiteY18" fmla="*/ 1465837 h 1897777"/>
              <a:gd name="connsiteX19" fmla="*/ 2233181 w 2324190"/>
              <a:gd name="connsiteY19" fmla="*/ 1873740 h 1897777"/>
              <a:gd name="connsiteX20" fmla="*/ 1004608 w 2324190"/>
              <a:gd name="connsiteY20" fmla="*/ 1842012 h 1897777"/>
              <a:gd name="connsiteX21" fmla="*/ 435265 w 2324190"/>
              <a:gd name="connsiteY21" fmla="*/ 1816131 h 1897777"/>
              <a:gd name="connsiteX22" fmla="*/ 214601 w 2324190"/>
              <a:gd name="connsiteY22" fmla="*/ 1168979 h 1897777"/>
              <a:gd name="connsiteX0" fmla="*/ 214601 w 2320435"/>
              <a:gd name="connsiteY0" fmla="*/ 1168979 h 1909211"/>
              <a:gd name="connsiteX1" fmla="*/ 68703 w 2320435"/>
              <a:gd name="connsiteY1" fmla="*/ 127158 h 1909211"/>
              <a:gd name="connsiteX2" fmla="*/ 1045579 w 2320435"/>
              <a:gd name="connsiteY2" fmla="*/ 4970 h 1909211"/>
              <a:gd name="connsiteX3" fmla="*/ 1582578 w 2320435"/>
              <a:gd name="connsiteY3" fmla="*/ 56343 h 1909211"/>
              <a:gd name="connsiteX4" fmla="*/ 1625710 w 2320435"/>
              <a:gd name="connsiteY4" fmla="*/ 64969 h 1909211"/>
              <a:gd name="connsiteX5" fmla="*/ 1642963 w 2320435"/>
              <a:gd name="connsiteY5" fmla="*/ 90848 h 1909211"/>
              <a:gd name="connsiteX6" fmla="*/ 1703348 w 2320435"/>
              <a:gd name="connsiteY6" fmla="*/ 108101 h 1909211"/>
              <a:gd name="connsiteX7" fmla="*/ 1772359 w 2320435"/>
              <a:gd name="connsiteY7" fmla="*/ 159860 h 1909211"/>
              <a:gd name="connsiteX8" fmla="*/ 1806865 w 2320435"/>
              <a:gd name="connsiteY8" fmla="*/ 202992 h 1909211"/>
              <a:gd name="connsiteX9" fmla="*/ 1901755 w 2320435"/>
              <a:gd name="connsiteY9" fmla="*/ 306509 h 1909211"/>
              <a:gd name="connsiteX10" fmla="*/ 2022525 w 2320435"/>
              <a:gd name="connsiteY10" fmla="*/ 496290 h 1909211"/>
              <a:gd name="connsiteX11" fmla="*/ 2048404 w 2320435"/>
              <a:gd name="connsiteY11" fmla="*/ 548048 h 1909211"/>
              <a:gd name="connsiteX12" fmla="*/ 2057031 w 2320435"/>
              <a:gd name="connsiteY12" fmla="*/ 625686 h 1909211"/>
              <a:gd name="connsiteX13" fmla="*/ 2074284 w 2320435"/>
              <a:gd name="connsiteY13" fmla="*/ 746456 h 1909211"/>
              <a:gd name="connsiteX14" fmla="*/ 2091536 w 2320435"/>
              <a:gd name="connsiteY14" fmla="*/ 1022501 h 1909211"/>
              <a:gd name="connsiteX15" fmla="*/ 2117416 w 2320435"/>
              <a:gd name="connsiteY15" fmla="*/ 1091513 h 1909211"/>
              <a:gd name="connsiteX16" fmla="*/ 2134669 w 2320435"/>
              <a:gd name="connsiteY16" fmla="*/ 1186403 h 1909211"/>
              <a:gd name="connsiteX17" fmla="*/ 2210768 w 2320435"/>
              <a:gd name="connsiteY17" fmla="*/ 1309007 h 1909211"/>
              <a:gd name="connsiteX18" fmla="*/ 2233181 w 2320435"/>
              <a:gd name="connsiteY18" fmla="*/ 1873740 h 1909211"/>
              <a:gd name="connsiteX19" fmla="*/ 1004608 w 2320435"/>
              <a:gd name="connsiteY19" fmla="*/ 1842012 h 1909211"/>
              <a:gd name="connsiteX20" fmla="*/ 435265 w 2320435"/>
              <a:gd name="connsiteY20" fmla="*/ 1816131 h 1909211"/>
              <a:gd name="connsiteX21" fmla="*/ 214601 w 2320435"/>
              <a:gd name="connsiteY21" fmla="*/ 1168979 h 1909211"/>
              <a:gd name="connsiteX0" fmla="*/ 214601 w 2300011"/>
              <a:gd name="connsiteY0" fmla="*/ 1168979 h 1918205"/>
              <a:gd name="connsiteX1" fmla="*/ 68703 w 2300011"/>
              <a:gd name="connsiteY1" fmla="*/ 127158 h 1918205"/>
              <a:gd name="connsiteX2" fmla="*/ 1045579 w 2300011"/>
              <a:gd name="connsiteY2" fmla="*/ 4970 h 1918205"/>
              <a:gd name="connsiteX3" fmla="*/ 1582578 w 2300011"/>
              <a:gd name="connsiteY3" fmla="*/ 56343 h 1918205"/>
              <a:gd name="connsiteX4" fmla="*/ 1625710 w 2300011"/>
              <a:gd name="connsiteY4" fmla="*/ 64969 h 1918205"/>
              <a:gd name="connsiteX5" fmla="*/ 1642963 w 2300011"/>
              <a:gd name="connsiteY5" fmla="*/ 90848 h 1918205"/>
              <a:gd name="connsiteX6" fmla="*/ 1703348 w 2300011"/>
              <a:gd name="connsiteY6" fmla="*/ 108101 h 1918205"/>
              <a:gd name="connsiteX7" fmla="*/ 1772359 w 2300011"/>
              <a:gd name="connsiteY7" fmla="*/ 159860 h 1918205"/>
              <a:gd name="connsiteX8" fmla="*/ 1806865 w 2300011"/>
              <a:gd name="connsiteY8" fmla="*/ 202992 h 1918205"/>
              <a:gd name="connsiteX9" fmla="*/ 1901755 w 2300011"/>
              <a:gd name="connsiteY9" fmla="*/ 306509 h 1918205"/>
              <a:gd name="connsiteX10" fmla="*/ 2022525 w 2300011"/>
              <a:gd name="connsiteY10" fmla="*/ 496290 h 1918205"/>
              <a:gd name="connsiteX11" fmla="*/ 2048404 w 2300011"/>
              <a:gd name="connsiteY11" fmla="*/ 548048 h 1918205"/>
              <a:gd name="connsiteX12" fmla="*/ 2057031 w 2300011"/>
              <a:gd name="connsiteY12" fmla="*/ 625686 h 1918205"/>
              <a:gd name="connsiteX13" fmla="*/ 2074284 w 2300011"/>
              <a:gd name="connsiteY13" fmla="*/ 746456 h 1918205"/>
              <a:gd name="connsiteX14" fmla="*/ 2091536 w 2300011"/>
              <a:gd name="connsiteY14" fmla="*/ 1022501 h 1918205"/>
              <a:gd name="connsiteX15" fmla="*/ 2117416 w 2300011"/>
              <a:gd name="connsiteY15" fmla="*/ 1091513 h 1918205"/>
              <a:gd name="connsiteX16" fmla="*/ 2134669 w 2300011"/>
              <a:gd name="connsiteY16" fmla="*/ 1186403 h 1918205"/>
              <a:gd name="connsiteX17" fmla="*/ 2233181 w 2300011"/>
              <a:gd name="connsiteY17" fmla="*/ 1873740 h 1918205"/>
              <a:gd name="connsiteX18" fmla="*/ 1004608 w 2300011"/>
              <a:gd name="connsiteY18" fmla="*/ 1842012 h 1918205"/>
              <a:gd name="connsiteX19" fmla="*/ 435265 w 2300011"/>
              <a:gd name="connsiteY19" fmla="*/ 1816131 h 1918205"/>
              <a:gd name="connsiteX20" fmla="*/ 214601 w 2300011"/>
              <a:gd name="connsiteY20" fmla="*/ 1168979 h 1918205"/>
              <a:gd name="connsiteX0" fmla="*/ 214601 w 2296661"/>
              <a:gd name="connsiteY0" fmla="*/ 1168979 h 1925183"/>
              <a:gd name="connsiteX1" fmla="*/ 68703 w 2296661"/>
              <a:gd name="connsiteY1" fmla="*/ 127158 h 1925183"/>
              <a:gd name="connsiteX2" fmla="*/ 1045579 w 2296661"/>
              <a:gd name="connsiteY2" fmla="*/ 4970 h 1925183"/>
              <a:gd name="connsiteX3" fmla="*/ 1582578 w 2296661"/>
              <a:gd name="connsiteY3" fmla="*/ 56343 h 1925183"/>
              <a:gd name="connsiteX4" fmla="*/ 1625710 w 2296661"/>
              <a:gd name="connsiteY4" fmla="*/ 64969 h 1925183"/>
              <a:gd name="connsiteX5" fmla="*/ 1642963 w 2296661"/>
              <a:gd name="connsiteY5" fmla="*/ 90848 h 1925183"/>
              <a:gd name="connsiteX6" fmla="*/ 1703348 w 2296661"/>
              <a:gd name="connsiteY6" fmla="*/ 108101 h 1925183"/>
              <a:gd name="connsiteX7" fmla="*/ 1772359 w 2296661"/>
              <a:gd name="connsiteY7" fmla="*/ 159860 h 1925183"/>
              <a:gd name="connsiteX8" fmla="*/ 1806865 w 2296661"/>
              <a:gd name="connsiteY8" fmla="*/ 202992 h 1925183"/>
              <a:gd name="connsiteX9" fmla="*/ 1901755 w 2296661"/>
              <a:gd name="connsiteY9" fmla="*/ 306509 h 1925183"/>
              <a:gd name="connsiteX10" fmla="*/ 2022525 w 2296661"/>
              <a:gd name="connsiteY10" fmla="*/ 496290 h 1925183"/>
              <a:gd name="connsiteX11" fmla="*/ 2048404 w 2296661"/>
              <a:gd name="connsiteY11" fmla="*/ 548048 h 1925183"/>
              <a:gd name="connsiteX12" fmla="*/ 2057031 w 2296661"/>
              <a:gd name="connsiteY12" fmla="*/ 625686 h 1925183"/>
              <a:gd name="connsiteX13" fmla="*/ 2074284 w 2296661"/>
              <a:gd name="connsiteY13" fmla="*/ 746456 h 1925183"/>
              <a:gd name="connsiteX14" fmla="*/ 2091536 w 2296661"/>
              <a:gd name="connsiteY14" fmla="*/ 1022501 h 1925183"/>
              <a:gd name="connsiteX15" fmla="*/ 2117416 w 2296661"/>
              <a:gd name="connsiteY15" fmla="*/ 1091513 h 1925183"/>
              <a:gd name="connsiteX16" fmla="*/ 2233181 w 2296661"/>
              <a:gd name="connsiteY16" fmla="*/ 1873740 h 1925183"/>
              <a:gd name="connsiteX17" fmla="*/ 1004608 w 2296661"/>
              <a:gd name="connsiteY17" fmla="*/ 1842012 h 1925183"/>
              <a:gd name="connsiteX18" fmla="*/ 435265 w 2296661"/>
              <a:gd name="connsiteY18" fmla="*/ 1816131 h 1925183"/>
              <a:gd name="connsiteX19" fmla="*/ 214601 w 2296661"/>
              <a:gd name="connsiteY19" fmla="*/ 1168979 h 1925183"/>
              <a:gd name="connsiteX0" fmla="*/ 214601 w 2291498"/>
              <a:gd name="connsiteY0" fmla="*/ 1168979 h 1930265"/>
              <a:gd name="connsiteX1" fmla="*/ 68703 w 2291498"/>
              <a:gd name="connsiteY1" fmla="*/ 127158 h 1930265"/>
              <a:gd name="connsiteX2" fmla="*/ 1045579 w 2291498"/>
              <a:gd name="connsiteY2" fmla="*/ 4970 h 1930265"/>
              <a:gd name="connsiteX3" fmla="*/ 1582578 w 2291498"/>
              <a:gd name="connsiteY3" fmla="*/ 56343 h 1930265"/>
              <a:gd name="connsiteX4" fmla="*/ 1625710 w 2291498"/>
              <a:gd name="connsiteY4" fmla="*/ 64969 h 1930265"/>
              <a:gd name="connsiteX5" fmla="*/ 1642963 w 2291498"/>
              <a:gd name="connsiteY5" fmla="*/ 90848 h 1930265"/>
              <a:gd name="connsiteX6" fmla="*/ 1703348 w 2291498"/>
              <a:gd name="connsiteY6" fmla="*/ 108101 h 1930265"/>
              <a:gd name="connsiteX7" fmla="*/ 1772359 w 2291498"/>
              <a:gd name="connsiteY7" fmla="*/ 159860 h 1930265"/>
              <a:gd name="connsiteX8" fmla="*/ 1806865 w 2291498"/>
              <a:gd name="connsiteY8" fmla="*/ 202992 h 1930265"/>
              <a:gd name="connsiteX9" fmla="*/ 1901755 w 2291498"/>
              <a:gd name="connsiteY9" fmla="*/ 306509 h 1930265"/>
              <a:gd name="connsiteX10" fmla="*/ 2022525 w 2291498"/>
              <a:gd name="connsiteY10" fmla="*/ 496290 h 1930265"/>
              <a:gd name="connsiteX11" fmla="*/ 2048404 w 2291498"/>
              <a:gd name="connsiteY11" fmla="*/ 548048 h 1930265"/>
              <a:gd name="connsiteX12" fmla="*/ 2057031 w 2291498"/>
              <a:gd name="connsiteY12" fmla="*/ 625686 h 1930265"/>
              <a:gd name="connsiteX13" fmla="*/ 2074284 w 2291498"/>
              <a:gd name="connsiteY13" fmla="*/ 746456 h 1930265"/>
              <a:gd name="connsiteX14" fmla="*/ 2091536 w 2291498"/>
              <a:gd name="connsiteY14" fmla="*/ 1022501 h 1930265"/>
              <a:gd name="connsiteX15" fmla="*/ 2233181 w 2291498"/>
              <a:gd name="connsiteY15" fmla="*/ 1873740 h 1930265"/>
              <a:gd name="connsiteX16" fmla="*/ 1004608 w 2291498"/>
              <a:gd name="connsiteY16" fmla="*/ 1842012 h 1930265"/>
              <a:gd name="connsiteX17" fmla="*/ 435265 w 2291498"/>
              <a:gd name="connsiteY17" fmla="*/ 1816131 h 1930265"/>
              <a:gd name="connsiteX18" fmla="*/ 214601 w 2291498"/>
              <a:gd name="connsiteY18" fmla="*/ 1168979 h 1930265"/>
              <a:gd name="connsiteX0" fmla="*/ 214601 w 2291856"/>
              <a:gd name="connsiteY0" fmla="*/ 1168979 h 1930265"/>
              <a:gd name="connsiteX1" fmla="*/ 68703 w 2291856"/>
              <a:gd name="connsiteY1" fmla="*/ 127158 h 1930265"/>
              <a:gd name="connsiteX2" fmla="*/ 1045579 w 2291856"/>
              <a:gd name="connsiteY2" fmla="*/ 4970 h 1930265"/>
              <a:gd name="connsiteX3" fmla="*/ 1582578 w 2291856"/>
              <a:gd name="connsiteY3" fmla="*/ 56343 h 1930265"/>
              <a:gd name="connsiteX4" fmla="*/ 1625710 w 2291856"/>
              <a:gd name="connsiteY4" fmla="*/ 64969 h 1930265"/>
              <a:gd name="connsiteX5" fmla="*/ 1642963 w 2291856"/>
              <a:gd name="connsiteY5" fmla="*/ 90848 h 1930265"/>
              <a:gd name="connsiteX6" fmla="*/ 1703348 w 2291856"/>
              <a:gd name="connsiteY6" fmla="*/ 108101 h 1930265"/>
              <a:gd name="connsiteX7" fmla="*/ 1772359 w 2291856"/>
              <a:gd name="connsiteY7" fmla="*/ 159860 h 1930265"/>
              <a:gd name="connsiteX8" fmla="*/ 1806865 w 2291856"/>
              <a:gd name="connsiteY8" fmla="*/ 202992 h 1930265"/>
              <a:gd name="connsiteX9" fmla="*/ 1901755 w 2291856"/>
              <a:gd name="connsiteY9" fmla="*/ 306509 h 1930265"/>
              <a:gd name="connsiteX10" fmla="*/ 2022525 w 2291856"/>
              <a:gd name="connsiteY10" fmla="*/ 496290 h 1930265"/>
              <a:gd name="connsiteX11" fmla="*/ 2048404 w 2291856"/>
              <a:gd name="connsiteY11" fmla="*/ 548048 h 1930265"/>
              <a:gd name="connsiteX12" fmla="*/ 2057031 w 2291856"/>
              <a:gd name="connsiteY12" fmla="*/ 625686 h 1930265"/>
              <a:gd name="connsiteX13" fmla="*/ 2091536 w 2291856"/>
              <a:gd name="connsiteY13" fmla="*/ 1022501 h 1930265"/>
              <a:gd name="connsiteX14" fmla="*/ 2233181 w 2291856"/>
              <a:gd name="connsiteY14" fmla="*/ 1873740 h 1930265"/>
              <a:gd name="connsiteX15" fmla="*/ 1004608 w 2291856"/>
              <a:gd name="connsiteY15" fmla="*/ 1842012 h 1930265"/>
              <a:gd name="connsiteX16" fmla="*/ 435265 w 2291856"/>
              <a:gd name="connsiteY16" fmla="*/ 1816131 h 1930265"/>
              <a:gd name="connsiteX17" fmla="*/ 214601 w 2291856"/>
              <a:gd name="connsiteY17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1703348 w 2292036"/>
              <a:gd name="connsiteY6" fmla="*/ 108101 h 1930265"/>
              <a:gd name="connsiteX7" fmla="*/ 1772359 w 2292036"/>
              <a:gd name="connsiteY7" fmla="*/ 159860 h 1930265"/>
              <a:gd name="connsiteX8" fmla="*/ 1806865 w 2292036"/>
              <a:gd name="connsiteY8" fmla="*/ 202992 h 1930265"/>
              <a:gd name="connsiteX9" fmla="*/ 1901755 w 2292036"/>
              <a:gd name="connsiteY9" fmla="*/ 306509 h 1930265"/>
              <a:gd name="connsiteX10" fmla="*/ 2022525 w 2292036"/>
              <a:gd name="connsiteY10" fmla="*/ 496290 h 1930265"/>
              <a:gd name="connsiteX11" fmla="*/ 2048404 w 2292036"/>
              <a:gd name="connsiteY11" fmla="*/ 548048 h 1930265"/>
              <a:gd name="connsiteX12" fmla="*/ 2091536 w 2292036"/>
              <a:gd name="connsiteY12" fmla="*/ 1022501 h 1930265"/>
              <a:gd name="connsiteX13" fmla="*/ 2233181 w 2292036"/>
              <a:gd name="connsiteY13" fmla="*/ 1873740 h 1930265"/>
              <a:gd name="connsiteX14" fmla="*/ 1004608 w 2292036"/>
              <a:gd name="connsiteY14" fmla="*/ 1842012 h 1930265"/>
              <a:gd name="connsiteX15" fmla="*/ 435265 w 2292036"/>
              <a:gd name="connsiteY15" fmla="*/ 1816131 h 1930265"/>
              <a:gd name="connsiteX16" fmla="*/ 214601 w 2292036"/>
              <a:gd name="connsiteY16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1703348 w 2292036"/>
              <a:gd name="connsiteY6" fmla="*/ 108101 h 1930265"/>
              <a:gd name="connsiteX7" fmla="*/ 1772359 w 2292036"/>
              <a:gd name="connsiteY7" fmla="*/ 159860 h 1930265"/>
              <a:gd name="connsiteX8" fmla="*/ 1806865 w 2292036"/>
              <a:gd name="connsiteY8" fmla="*/ 202992 h 1930265"/>
              <a:gd name="connsiteX9" fmla="*/ 1901755 w 2292036"/>
              <a:gd name="connsiteY9" fmla="*/ 306509 h 1930265"/>
              <a:gd name="connsiteX10" fmla="*/ 2022525 w 2292036"/>
              <a:gd name="connsiteY10" fmla="*/ 496290 h 1930265"/>
              <a:gd name="connsiteX11" fmla="*/ 2091536 w 2292036"/>
              <a:gd name="connsiteY11" fmla="*/ 1022501 h 1930265"/>
              <a:gd name="connsiteX12" fmla="*/ 2233181 w 2292036"/>
              <a:gd name="connsiteY12" fmla="*/ 1873740 h 1930265"/>
              <a:gd name="connsiteX13" fmla="*/ 1004608 w 2292036"/>
              <a:gd name="connsiteY13" fmla="*/ 1842012 h 1930265"/>
              <a:gd name="connsiteX14" fmla="*/ 435265 w 2292036"/>
              <a:gd name="connsiteY14" fmla="*/ 1816131 h 1930265"/>
              <a:gd name="connsiteX15" fmla="*/ 214601 w 2292036"/>
              <a:gd name="connsiteY15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1703348 w 2292036"/>
              <a:gd name="connsiteY6" fmla="*/ 108101 h 1930265"/>
              <a:gd name="connsiteX7" fmla="*/ 1772359 w 2292036"/>
              <a:gd name="connsiteY7" fmla="*/ 159860 h 1930265"/>
              <a:gd name="connsiteX8" fmla="*/ 1806865 w 2292036"/>
              <a:gd name="connsiteY8" fmla="*/ 202992 h 1930265"/>
              <a:gd name="connsiteX9" fmla="*/ 2022525 w 2292036"/>
              <a:gd name="connsiteY9" fmla="*/ 496290 h 1930265"/>
              <a:gd name="connsiteX10" fmla="*/ 2091536 w 2292036"/>
              <a:gd name="connsiteY10" fmla="*/ 1022501 h 1930265"/>
              <a:gd name="connsiteX11" fmla="*/ 2233181 w 2292036"/>
              <a:gd name="connsiteY11" fmla="*/ 1873740 h 1930265"/>
              <a:gd name="connsiteX12" fmla="*/ 1004608 w 2292036"/>
              <a:gd name="connsiteY12" fmla="*/ 1842012 h 1930265"/>
              <a:gd name="connsiteX13" fmla="*/ 435265 w 2292036"/>
              <a:gd name="connsiteY13" fmla="*/ 1816131 h 1930265"/>
              <a:gd name="connsiteX14" fmla="*/ 214601 w 2292036"/>
              <a:gd name="connsiteY14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1703348 w 2292036"/>
              <a:gd name="connsiteY6" fmla="*/ 108101 h 1930265"/>
              <a:gd name="connsiteX7" fmla="*/ 1772359 w 2292036"/>
              <a:gd name="connsiteY7" fmla="*/ 159860 h 1930265"/>
              <a:gd name="connsiteX8" fmla="*/ 2022525 w 2292036"/>
              <a:gd name="connsiteY8" fmla="*/ 496290 h 1930265"/>
              <a:gd name="connsiteX9" fmla="*/ 2091536 w 2292036"/>
              <a:gd name="connsiteY9" fmla="*/ 1022501 h 1930265"/>
              <a:gd name="connsiteX10" fmla="*/ 2233181 w 2292036"/>
              <a:gd name="connsiteY10" fmla="*/ 1873740 h 1930265"/>
              <a:gd name="connsiteX11" fmla="*/ 1004608 w 2292036"/>
              <a:gd name="connsiteY11" fmla="*/ 1842012 h 1930265"/>
              <a:gd name="connsiteX12" fmla="*/ 435265 w 2292036"/>
              <a:gd name="connsiteY12" fmla="*/ 1816131 h 1930265"/>
              <a:gd name="connsiteX13" fmla="*/ 214601 w 2292036"/>
              <a:gd name="connsiteY13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1703348 w 2292036"/>
              <a:gd name="connsiteY6" fmla="*/ 108101 h 1930265"/>
              <a:gd name="connsiteX7" fmla="*/ 2022525 w 2292036"/>
              <a:gd name="connsiteY7" fmla="*/ 496290 h 1930265"/>
              <a:gd name="connsiteX8" fmla="*/ 2091536 w 2292036"/>
              <a:gd name="connsiteY8" fmla="*/ 1022501 h 1930265"/>
              <a:gd name="connsiteX9" fmla="*/ 2233181 w 2292036"/>
              <a:gd name="connsiteY9" fmla="*/ 1873740 h 1930265"/>
              <a:gd name="connsiteX10" fmla="*/ 1004608 w 2292036"/>
              <a:gd name="connsiteY10" fmla="*/ 1842012 h 1930265"/>
              <a:gd name="connsiteX11" fmla="*/ 435265 w 2292036"/>
              <a:gd name="connsiteY11" fmla="*/ 1816131 h 1930265"/>
              <a:gd name="connsiteX12" fmla="*/ 214601 w 2292036"/>
              <a:gd name="connsiteY12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1642963 w 2292036"/>
              <a:gd name="connsiteY5" fmla="*/ 90848 h 1930265"/>
              <a:gd name="connsiteX6" fmla="*/ 2022525 w 2292036"/>
              <a:gd name="connsiteY6" fmla="*/ 496290 h 1930265"/>
              <a:gd name="connsiteX7" fmla="*/ 2091536 w 2292036"/>
              <a:gd name="connsiteY7" fmla="*/ 1022501 h 1930265"/>
              <a:gd name="connsiteX8" fmla="*/ 2233181 w 2292036"/>
              <a:gd name="connsiteY8" fmla="*/ 1873740 h 1930265"/>
              <a:gd name="connsiteX9" fmla="*/ 1004608 w 2292036"/>
              <a:gd name="connsiteY9" fmla="*/ 1842012 h 1930265"/>
              <a:gd name="connsiteX10" fmla="*/ 435265 w 2292036"/>
              <a:gd name="connsiteY10" fmla="*/ 1816131 h 1930265"/>
              <a:gd name="connsiteX11" fmla="*/ 214601 w 2292036"/>
              <a:gd name="connsiteY11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1625710 w 2292036"/>
              <a:gd name="connsiteY4" fmla="*/ 64969 h 1930265"/>
              <a:gd name="connsiteX5" fmla="*/ 2022525 w 2292036"/>
              <a:gd name="connsiteY5" fmla="*/ 496290 h 1930265"/>
              <a:gd name="connsiteX6" fmla="*/ 2091536 w 2292036"/>
              <a:gd name="connsiteY6" fmla="*/ 1022501 h 1930265"/>
              <a:gd name="connsiteX7" fmla="*/ 2233181 w 2292036"/>
              <a:gd name="connsiteY7" fmla="*/ 1873740 h 1930265"/>
              <a:gd name="connsiteX8" fmla="*/ 1004608 w 2292036"/>
              <a:gd name="connsiteY8" fmla="*/ 1842012 h 1930265"/>
              <a:gd name="connsiteX9" fmla="*/ 435265 w 2292036"/>
              <a:gd name="connsiteY9" fmla="*/ 1816131 h 1930265"/>
              <a:gd name="connsiteX10" fmla="*/ 214601 w 2292036"/>
              <a:gd name="connsiteY10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2022525 w 2292036"/>
              <a:gd name="connsiteY4" fmla="*/ 496290 h 1930265"/>
              <a:gd name="connsiteX5" fmla="*/ 2091536 w 2292036"/>
              <a:gd name="connsiteY5" fmla="*/ 1022501 h 1930265"/>
              <a:gd name="connsiteX6" fmla="*/ 2233181 w 2292036"/>
              <a:gd name="connsiteY6" fmla="*/ 1873740 h 1930265"/>
              <a:gd name="connsiteX7" fmla="*/ 1004608 w 2292036"/>
              <a:gd name="connsiteY7" fmla="*/ 1842012 h 1930265"/>
              <a:gd name="connsiteX8" fmla="*/ 435265 w 2292036"/>
              <a:gd name="connsiteY8" fmla="*/ 1816131 h 1930265"/>
              <a:gd name="connsiteX9" fmla="*/ 214601 w 2292036"/>
              <a:gd name="connsiteY9" fmla="*/ 1168979 h 1930265"/>
              <a:gd name="connsiteX0" fmla="*/ 214601 w 2292036"/>
              <a:gd name="connsiteY0" fmla="*/ 1168979 h 1930265"/>
              <a:gd name="connsiteX1" fmla="*/ 68703 w 2292036"/>
              <a:gd name="connsiteY1" fmla="*/ 127158 h 1930265"/>
              <a:gd name="connsiteX2" fmla="*/ 1045579 w 2292036"/>
              <a:gd name="connsiteY2" fmla="*/ 4970 h 1930265"/>
              <a:gd name="connsiteX3" fmla="*/ 1582578 w 2292036"/>
              <a:gd name="connsiteY3" fmla="*/ 56343 h 1930265"/>
              <a:gd name="connsiteX4" fmla="*/ 2022525 w 2292036"/>
              <a:gd name="connsiteY4" fmla="*/ 496290 h 1930265"/>
              <a:gd name="connsiteX5" fmla="*/ 2091537 w 2292036"/>
              <a:gd name="connsiteY5" fmla="*/ 1022501 h 1930265"/>
              <a:gd name="connsiteX6" fmla="*/ 2233181 w 2292036"/>
              <a:gd name="connsiteY6" fmla="*/ 1873740 h 1930265"/>
              <a:gd name="connsiteX7" fmla="*/ 1004608 w 2292036"/>
              <a:gd name="connsiteY7" fmla="*/ 1842012 h 1930265"/>
              <a:gd name="connsiteX8" fmla="*/ 435265 w 2292036"/>
              <a:gd name="connsiteY8" fmla="*/ 1816131 h 1930265"/>
              <a:gd name="connsiteX9" fmla="*/ 214601 w 2292036"/>
              <a:gd name="connsiteY9" fmla="*/ 1168979 h 1930265"/>
              <a:gd name="connsiteX0" fmla="*/ 214601 w 2309984"/>
              <a:gd name="connsiteY0" fmla="*/ 1168979 h 1930265"/>
              <a:gd name="connsiteX1" fmla="*/ 68703 w 2309984"/>
              <a:gd name="connsiteY1" fmla="*/ 127158 h 1930265"/>
              <a:gd name="connsiteX2" fmla="*/ 1045579 w 2309984"/>
              <a:gd name="connsiteY2" fmla="*/ 4970 h 1930265"/>
              <a:gd name="connsiteX3" fmla="*/ 1582578 w 2309984"/>
              <a:gd name="connsiteY3" fmla="*/ 56343 h 1930265"/>
              <a:gd name="connsiteX4" fmla="*/ 2022525 w 2309984"/>
              <a:gd name="connsiteY4" fmla="*/ 496290 h 1930265"/>
              <a:gd name="connsiteX5" fmla="*/ 2091537 w 2309984"/>
              <a:gd name="connsiteY5" fmla="*/ 1022501 h 1930265"/>
              <a:gd name="connsiteX6" fmla="*/ 2233181 w 2309984"/>
              <a:gd name="connsiteY6" fmla="*/ 1873740 h 1930265"/>
              <a:gd name="connsiteX7" fmla="*/ 1004608 w 2309984"/>
              <a:gd name="connsiteY7" fmla="*/ 1842012 h 1930265"/>
              <a:gd name="connsiteX8" fmla="*/ 435265 w 2309984"/>
              <a:gd name="connsiteY8" fmla="*/ 1816131 h 1930265"/>
              <a:gd name="connsiteX9" fmla="*/ 214601 w 2309984"/>
              <a:gd name="connsiteY9" fmla="*/ 1168979 h 1930265"/>
              <a:gd name="connsiteX0" fmla="*/ 214601 w 2298869"/>
              <a:gd name="connsiteY0" fmla="*/ 1168979 h 1930265"/>
              <a:gd name="connsiteX1" fmla="*/ 68703 w 2298869"/>
              <a:gd name="connsiteY1" fmla="*/ 127158 h 1930265"/>
              <a:gd name="connsiteX2" fmla="*/ 1045579 w 2298869"/>
              <a:gd name="connsiteY2" fmla="*/ 4970 h 1930265"/>
              <a:gd name="connsiteX3" fmla="*/ 1582578 w 2298869"/>
              <a:gd name="connsiteY3" fmla="*/ 56343 h 1930265"/>
              <a:gd name="connsiteX4" fmla="*/ 2022525 w 2298869"/>
              <a:gd name="connsiteY4" fmla="*/ 496290 h 1930265"/>
              <a:gd name="connsiteX5" fmla="*/ 2091537 w 2298869"/>
              <a:gd name="connsiteY5" fmla="*/ 1022501 h 1930265"/>
              <a:gd name="connsiteX6" fmla="*/ 2233181 w 2298869"/>
              <a:gd name="connsiteY6" fmla="*/ 1873740 h 1930265"/>
              <a:gd name="connsiteX7" fmla="*/ 1004608 w 2298869"/>
              <a:gd name="connsiteY7" fmla="*/ 1842012 h 1930265"/>
              <a:gd name="connsiteX8" fmla="*/ 435265 w 2298869"/>
              <a:gd name="connsiteY8" fmla="*/ 1816131 h 1930265"/>
              <a:gd name="connsiteX9" fmla="*/ 214601 w 2298869"/>
              <a:gd name="connsiteY9" fmla="*/ 1168979 h 1930265"/>
              <a:gd name="connsiteX0" fmla="*/ 214601 w 2372326"/>
              <a:gd name="connsiteY0" fmla="*/ 1168979 h 1929797"/>
              <a:gd name="connsiteX1" fmla="*/ 68703 w 2372326"/>
              <a:gd name="connsiteY1" fmla="*/ 127158 h 1929797"/>
              <a:gd name="connsiteX2" fmla="*/ 1045579 w 2372326"/>
              <a:gd name="connsiteY2" fmla="*/ 4970 h 1929797"/>
              <a:gd name="connsiteX3" fmla="*/ 1582578 w 2372326"/>
              <a:gd name="connsiteY3" fmla="*/ 56343 h 1929797"/>
              <a:gd name="connsiteX4" fmla="*/ 2022525 w 2372326"/>
              <a:gd name="connsiteY4" fmla="*/ 496290 h 1929797"/>
              <a:gd name="connsiteX5" fmla="*/ 2290261 w 2372326"/>
              <a:gd name="connsiteY5" fmla="*/ 1028851 h 1929797"/>
              <a:gd name="connsiteX6" fmla="*/ 2233181 w 2372326"/>
              <a:gd name="connsiteY6" fmla="*/ 1873740 h 1929797"/>
              <a:gd name="connsiteX7" fmla="*/ 1004608 w 2372326"/>
              <a:gd name="connsiteY7" fmla="*/ 1842012 h 1929797"/>
              <a:gd name="connsiteX8" fmla="*/ 435265 w 2372326"/>
              <a:gd name="connsiteY8" fmla="*/ 1816131 h 1929797"/>
              <a:gd name="connsiteX9" fmla="*/ 214601 w 2372326"/>
              <a:gd name="connsiteY9" fmla="*/ 1168979 h 1929797"/>
              <a:gd name="connsiteX0" fmla="*/ 214601 w 2356204"/>
              <a:gd name="connsiteY0" fmla="*/ 1168979 h 1929797"/>
              <a:gd name="connsiteX1" fmla="*/ 68703 w 2356204"/>
              <a:gd name="connsiteY1" fmla="*/ 127158 h 1929797"/>
              <a:gd name="connsiteX2" fmla="*/ 1045579 w 2356204"/>
              <a:gd name="connsiteY2" fmla="*/ 4970 h 1929797"/>
              <a:gd name="connsiteX3" fmla="*/ 1582578 w 2356204"/>
              <a:gd name="connsiteY3" fmla="*/ 56343 h 1929797"/>
              <a:gd name="connsiteX4" fmla="*/ 2022525 w 2356204"/>
              <a:gd name="connsiteY4" fmla="*/ 496290 h 1929797"/>
              <a:gd name="connsiteX5" fmla="*/ 2290261 w 2356204"/>
              <a:gd name="connsiteY5" fmla="*/ 1028851 h 1929797"/>
              <a:gd name="connsiteX6" fmla="*/ 2233181 w 2356204"/>
              <a:gd name="connsiteY6" fmla="*/ 1873740 h 1929797"/>
              <a:gd name="connsiteX7" fmla="*/ 1004608 w 2356204"/>
              <a:gd name="connsiteY7" fmla="*/ 1842012 h 1929797"/>
              <a:gd name="connsiteX8" fmla="*/ 435265 w 2356204"/>
              <a:gd name="connsiteY8" fmla="*/ 1816131 h 1929797"/>
              <a:gd name="connsiteX9" fmla="*/ 214601 w 2356204"/>
              <a:gd name="connsiteY9" fmla="*/ 1168979 h 1929797"/>
              <a:gd name="connsiteX0" fmla="*/ 214601 w 2356727"/>
              <a:gd name="connsiteY0" fmla="*/ 1168979 h 1929797"/>
              <a:gd name="connsiteX1" fmla="*/ 68703 w 2356727"/>
              <a:gd name="connsiteY1" fmla="*/ 127158 h 1929797"/>
              <a:gd name="connsiteX2" fmla="*/ 1045579 w 2356727"/>
              <a:gd name="connsiteY2" fmla="*/ 4970 h 1929797"/>
              <a:gd name="connsiteX3" fmla="*/ 1582578 w 2356727"/>
              <a:gd name="connsiteY3" fmla="*/ 56343 h 1929797"/>
              <a:gd name="connsiteX4" fmla="*/ 2022525 w 2356727"/>
              <a:gd name="connsiteY4" fmla="*/ 496290 h 1929797"/>
              <a:gd name="connsiteX5" fmla="*/ 2290261 w 2356727"/>
              <a:gd name="connsiteY5" fmla="*/ 1028851 h 1929797"/>
              <a:gd name="connsiteX6" fmla="*/ 2233181 w 2356727"/>
              <a:gd name="connsiteY6" fmla="*/ 1873740 h 1929797"/>
              <a:gd name="connsiteX7" fmla="*/ 1004608 w 2356727"/>
              <a:gd name="connsiteY7" fmla="*/ 1842012 h 1929797"/>
              <a:gd name="connsiteX8" fmla="*/ 435265 w 2356727"/>
              <a:gd name="connsiteY8" fmla="*/ 1816131 h 1929797"/>
              <a:gd name="connsiteX9" fmla="*/ 214601 w 2356727"/>
              <a:gd name="connsiteY9" fmla="*/ 1168979 h 1929797"/>
              <a:gd name="connsiteX0" fmla="*/ 214601 w 2356727"/>
              <a:gd name="connsiteY0" fmla="*/ 1168979 h 1929797"/>
              <a:gd name="connsiteX1" fmla="*/ 68703 w 2356727"/>
              <a:gd name="connsiteY1" fmla="*/ 127158 h 1929797"/>
              <a:gd name="connsiteX2" fmla="*/ 1045579 w 2356727"/>
              <a:gd name="connsiteY2" fmla="*/ 4970 h 1929797"/>
              <a:gd name="connsiteX3" fmla="*/ 1582578 w 2356727"/>
              <a:gd name="connsiteY3" fmla="*/ 56343 h 1929797"/>
              <a:gd name="connsiteX4" fmla="*/ 2022525 w 2356727"/>
              <a:gd name="connsiteY4" fmla="*/ 496290 h 1929797"/>
              <a:gd name="connsiteX5" fmla="*/ 2290261 w 2356727"/>
              <a:gd name="connsiteY5" fmla="*/ 1028851 h 1929797"/>
              <a:gd name="connsiteX6" fmla="*/ 2233181 w 2356727"/>
              <a:gd name="connsiteY6" fmla="*/ 1873740 h 1929797"/>
              <a:gd name="connsiteX7" fmla="*/ 1004608 w 2356727"/>
              <a:gd name="connsiteY7" fmla="*/ 1842012 h 1929797"/>
              <a:gd name="connsiteX8" fmla="*/ 435265 w 2356727"/>
              <a:gd name="connsiteY8" fmla="*/ 1816131 h 1929797"/>
              <a:gd name="connsiteX9" fmla="*/ 214601 w 2356727"/>
              <a:gd name="connsiteY9" fmla="*/ 1168979 h 1929797"/>
              <a:gd name="connsiteX0" fmla="*/ 214601 w 2356727"/>
              <a:gd name="connsiteY0" fmla="*/ 1168979 h 1929797"/>
              <a:gd name="connsiteX1" fmla="*/ 68703 w 2356727"/>
              <a:gd name="connsiteY1" fmla="*/ 127158 h 1929797"/>
              <a:gd name="connsiteX2" fmla="*/ 1045579 w 2356727"/>
              <a:gd name="connsiteY2" fmla="*/ 4970 h 1929797"/>
              <a:gd name="connsiteX3" fmla="*/ 1582578 w 2356727"/>
              <a:gd name="connsiteY3" fmla="*/ 56343 h 1929797"/>
              <a:gd name="connsiteX4" fmla="*/ 2022525 w 2356727"/>
              <a:gd name="connsiteY4" fmla="*/ 496290 h 1929797"/>
              <a:gd name="connsiteX5" fmla="*/ 2290261 w 2356727"/>
              <a:gd name="connsiteY5" fmla="*/ 1028851 h 1929797"/>
              <a:gd name="connsiteX6" fmla="*/ 2233181 w 2356727"/>
              <a:gd name="connsiteY6" fmla="*/ 1873740 h 1929797"/>
              <a:gd name="connsiteX7" fmla="*/ 1004608 w 2356727"/>
              <a:gd name="connsiteY7" fmla="*/ 1842012 h 1929797"/>
              <a:gd name="connsiteX8" fmla="*/ 435265 w 2356727"/>
              <a:gd name="connsiteY8" fmla="*/ 1816131 h 1929797"/>
              <a:gd name="connsiteX9" fmla="*/ 214601 w 2356727"/>
              <a:gd name="connsiteY9" fmla="*/ 1168979 h 1929797"/>
              <a:gd name="connsiteX0" fmla="*/ 214601 w 2388337"/>
              <a:gd name="connsiteY0" fmla="*/ 1168979 h 1901272"/>
              <a:gd name="connsiteX1" fmla="*/ 68703 w 2388337"/>
              <a:gd name="connsiteY1" fmla="*/ 127158 h 1901272"/>
              <a:gd name="connsiteX2" fmla="*/ 1045579 w 2388337"/>
              <a:gd name="connsiteY2" fmla="*/ 4970 h 1901272"/>
              <a:gd name="connsiteX3" fmla="*/ 1582578 w 2388337"/>
              <a:gd name="connsiteY3" fmla="*/ 56343 h 1901272"/>
              <a:gd name="connsiteX4" fmla="*/ 2022525 w 2388337"/>
              <a:gd name="connsiteY4" fmla="*/ 496290 h 1901272"/>
              <a:gd name="connsiteX5" fmla="*/ 2347989 w 2388337"/>
              <a:gd name="connsiteY5" fmla="*/ 1417742 h 1901272"/>
              <a:gd name="connsiteX6" fmla="*/ 2233181 w 2388337"/>
              <a:gd name="connsiteY6" fmla="*/ 1873740 h 1901272"/>
              <a:gd name="connsiteX7" fmla="*/ 1004608 w 2388337"/>
              <a:gd name="connsiteY7" fmla="*/ 1842012 h 1901272"/>
              <a:gd name="connsiteX8" fmla="*/ 435265 w 2388337"/>
              <a:gd name="connsiteY8" fmla="*/ 1816131 h 1901272"/>
              <a:gd name="connsiteX9" fmla="*/ 214601 w 2388337"/>
              <a:gd name="connsiteY9" fmla="*/ 1168979 h 1901272"/>
              <a:gd name="connsiteX0" fmla="*/ 214601 w 2388337"/>
              <a:gd name="connsiteY0" fmla="*/ 1168979 h 1901272"/>
              <a:gd name="connsiteX1" fmla="*/ 68703 w 2388337"/>
              <a:gd name="connsiteY1" fmla="*/ 127158 h 1901272"/>
              <a:gd name="connsiteX2" fmla="*/ 1045579 w 2388337"/>
              <a:gd name="connsiteY2" fmla="*/ 4970 h 1901272"/>
              <a:gd name="connsiteX3" fmla="*/ 1582578 w 2388337"/>
              <a:gd name="connsiteY3" fmla="*/ 56343 h 1901272"/>
              <a:gd name="connsiteX4" fmla="*/ 2022525 w 2388337"/>
              <a:gd name="connsiteY4" fmla="*/ 496290 h 1901272"/>
              <a:gd name="connsiteX5" fmla="*/ 2347989 w 2388337"/>
              <a:gd name="connsiteY5" fmla="*/ 1417742 h 1901272"/>
              <a:gd name="connsiteX6" fmla="*/ 2233181 w 2388337"/>
              <a:gd name="connsiteY6" fmla="*/ 1873740 h 1901272"/>
              <a:gd name="connsiteX7" fmla="*/ 1004608 w 2388337"/>
              <a:gd name="connsiteY7" fmla="*/ 1842012 h 1901272"/>
              <a:gd name="connsiteX8" fmla="*/ 435265 w 2388337"/>
              <a:gd name="connsiteY8" fmla="*/ 1816131 h 1901272"/>
              <a:gd name="connsiteX9" fmla="*/ 214601 w 2388337"/>
              <a:gd name="connsiteY9" fmla="*/ 1168979 h 1901272"/>
              <a:gd name="connsiteX0" fmla="*/ 214601 w 2382329"/>
              <a:gd name="connsiteY0" fmla="*/ 1168979 h 1901272"/>
              <a:gd name="connsiteX1" fmla="*/ 68703 w 2382329"/>
              <a:gd name="connsiteY1" fmla="*/ 127158 h 1901272"/>
              <a:gd name="connsiteX2" fmla="*/ 1045579 w 2382329"/>
              <a:gd name="connsiteY2" fmla="*/ 4970 h 1901272"/>
              <a:gd name="connsiteX3" fmla="*/ 1582578 w 2382329"/>
              <a:gd name="connsiteY3" fmla="*/ 56343 h 1901272"/>
              <a:gd name="connsiteX4" fmla="*/ 2022525 w 2382329"/>
              <a:gd name="connsiteY4" fmla="*/ 496290 h 1901272"/>
              <a:gd name="connsiteX5" fmla="*/ 2347989 w 2382329"/>
              <a:gd name="connsiteY5" fmla="*/ 1417742 h 1901272"/>
              <a:gd name="connsiteX6" fmla="*/ 2233181 w 2382329"/>
              <a:gd name="connsiteY6" fmla="*/ 1873740 h 1901272"/>
              <a:gd name="connsiteX7" fmla="*/ 1004608 w 2382329"/>
              <a:gd name="connsiteY7" fmla="*/ 1842012 h 1901272"/>
              <a:gd name="connsiteX8" fmla="*/ 435265 w 2382329"/>
              <a:gd name="connsiteY8" fmla="*/ 1816131 h 1901272"/>
              <a:gd name="connsiteX9" fmla="*/ 214601 w 2382329"/>
              <a:gd name="connsiteY9" fmla="*/ 1168979 h 1901272"/>
              <a:gd name="connsiteX0" fmla="*/ 214601 w 2454395"/>
              <a:gd name="connsiteY0" fmla="*/ 1168979 h 1877975"/>
              <a:gd name="connsiteX1" fmla="*/ 68703 w 2454395"/>
              <a:gd name="connsiteY1" fmla="*/ 127158 h 1877975"/>
              <a:gd name="connsiteX2" fmla="*/ 1045579 w 2454395"/>
              <a:gd name="connsiteY2" fmla="*/ 4970 h 1877975"/>
              <a:gd name="connsiteX3" fmla="*/ 1582578 w 2454395"/>
              <a:gd name="connsiteY3" fmla="*/ 56343 h 1877975"/>
              <a:gd name="connsiteX4" fmla="*/ 2022525 w 2454395"/>
              <a:gd name="connsiteY4" fmla="*/ 496290 h 1877975"/>
              <a:gd name="connsiteX5" fmla="*/ 2347989 w 2454395"/>
              <a:gd name="connsiteY5" fmla="*/ 1417742 h 1877975"/>
              <a:gd name="connsiteX6" fmla="*/ 2339266 w 2454395"/>
              <a:gd name="connsiteY6" fmla="*/ 1842771 h 1877975"/>
              <a:gd name="connsiteX7" fmla="*/ 1004608 w 2454395"/>
              <a:gd name="connsiteY7" fmla="*/ 1842012 h 1877975"/>
              <a:gd name="connsiteX8" fmla="*/ 435265 w 2454395"/>
              <a:gd name="connsiteY8" fmla="*/ 1816131 h 1877975"/>
              <a:gd name="connsiteX9" fmla="*/ 214601 w 2454395"/>
              <a:gd name="connsiteY9" fmla="*/ 1168979 h 1877975"/>
              <a:gd name="connsiteX0" fmla="*/ 214601 w 2397767"/>
              <a:gd name="connsiteY0" fmla="*/ 1168979 h 1935893"/>
              <a:gd name="connsiteX1" fmla="*/ 68703 w 2397767"/>
              <a:gd name="connsiteY1" fmla="*/ 127158 h 1935893"/>
              <a:gd name="connsiteX2" fmla="*/ 1045579 w 2397767"/>
              <a:gd name="connsiteY2" fmla="*/ 4970 h 1935893"/>
              <a:gd name="connsiteX3" fmla="*/ 1582578 w 2397767"/>
              <a:gd name="connsiteY3" fmla="*/ 56343 h 1935893"/>
              <a:gd name="connsiteX4" fmla="*/ 2022525 w 2397767"/>
              <a:gd name="connsiteY4" fmla="*/ 496290 h 1935893"/>
              <a:gd name="connsiteX5" fmla="*/ 2347989 w 2397767"/>
              <a:gd name="connsiteY5" fmla="*/ 1417742 h 1935893"/>
              <a:gd name="connsiteX6" fmla="*/ 2339266 w 2397767"/>
              <a:gd name="connsiteY6" fmla="*/ 1842771 h 1935893"/>
              <a:gd name="connsiteX7" fmla="*/ 1004608 w 2397767"/>
              <a:gd name="connsiteY7" fmla="*/ 1842012 h 1935893"/>
              <a:gd name="connsiteX8" fmla="*/ 435265 w 2397767"/>
              <a:gd name="connsiteY8" fmla="*/ 1816131 h 1935893"/>
              <a:gd name="connsiteX9" fmla="*/ 214601 w 2397767"/>
              <a:gd name="connsiteY9" fmla="*/ 1168979 h 193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7767" h="1935893">
                <a:moveTo>
                  <a:pt x="214601" y="1168979"/>
                </a:moveTo>
                <a:cubicBezTo>
                  <a:pt x="50510" y="384975"/>
                  <a:pt x="-88104" y="319564"/>
                  <a:pt x="68703" y="127158"/>
                </a:cubicBezTo>
                <a:cubicBezTo>
                  <a:pt x="225510" y="-65248"/>
                  <a:pt x="516807" y="23002"/>
                  <a:pt x="1045579" y="4970"/>
                </a:cubicBezTo>
                <a:cubicBezTo>
                  <a:pt x="1094462" y="25098"/>
                  <a:pt x="1419754" y="-25544"/>
                  <a:pt x="1582578" y="56343"/>
                </a:cubicBezTo>
                <a:cubicBezTo>
                  <a:pt x="1745402" y="138230"/>
                  <a:pt x="1790654" y="245678"/>
                  <a:pt x="2022525" y="496290"/>
                </a:cubicBezTo>
                <a:cubicBezTo>
                  <a:pt x="2215160" y="631638"/>
                  <a:pt x="2295199" y="1193329"/>
                  <a:pt x="2347989" y="1417742"/>
                </a:cubicBezTo>
                <a:cubicBezTo>
                  <a:pt x="2400779" y="1642155"/>
                  <a:pt x="2430122" y="1691005"/>
                  <a:pt x="2339266" y="1842771"/>
                </a:cubicBezTo>
                <a:cubicBezTo>
                  <a:pt x="2218662" y="2044228"/>
                  <a:pt x="1693518" y="1858578"/>
                  <a:pt x="1004608" y="1842012"/>
                </a:cubicBezTo>
                <a:cubicBezTo>
                  <a:pt x="745816" y="1859264"/>
                  <a:pt x="625046" y="1824758"/>
                  <a:pt x="435265" y="1816131"/>
                </a:cubicBezTo>
                <a:cubicBezTo>
                  <a:pt x="308381" y="1501956"/>
                  <a:pt x="351402" y="1654228"/>
                  <a:pt x="214601" y="1168979"/>
                </a:cubicBezTo>
                <a:close/>
              </a:path>
            </a:pathLst>
          </a:custGeom>
          <a:gradFill flip="none" rotWithShape="1">
            <a:gsLst>
              <a:gs pos="0">
                <a:srgbClr val="FF0000"/>
              </a:gs>
              <a:gs pos="73000">
                <a:srgbClr val="FFFF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1A887A8-E402-4BEA-A9D1-120066585BD3}"/>
              </a:ext>
            </a:extLst>
          </p:cNvPr>
          <p:cNvSpPr/>
          <p:nvPr/>
        </p:nvSpPr>
        <p:spPr>
          <a:xfrm>
            <a:off x="8916450" y="1816497"/>
            <a:ext cx="2660691" cy="2460011"/>
          </a:xfrm>
          <a:custGeom>
            <a:avLst/>
            <a:gdLst>
              <a:gd name="connsiteX0" fmla="*/ 86264 w 1699404"/>
              <a:gd name="connsiteY0" fmla="*/ 1362973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86264 w 1699404"/>
              <a:gd name="connsiteY21" fmla="*/ 1362973 h 1846053"/>
              <a:gd name="connsiteX0" fmla="*/ 189781 w 1699404"/>
              <a:gd name="connsiteY0" fmla="*/ 1311214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89781 w 1699404"/>
              <a:gd name="connsiteY21" fmla="*/ 1311214 h 1846053"/>
              <a:gd name="connsiteX0" fmla="*/ 189781 w 1699404"/>
              <a:gd name="connsiteY0" fmla="*/ 1311214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89781 w 1699404"/>
              <a:gd name="connsiteY21" fmla="*/ 1311214 h 1846053"/>
              <a:gd name="connsiteX0" fmla="*/ 172528 w 1699404"/>
              <a:gd name="connsiteY0" fmla="*/ 1293961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465826 w 1699404"/>
              <a:gd name="connsiteY19" fmla="*/ 1846053 h 1846053"/>
              <a:gd name="connsiteX20" fmla="*/ 0 w 1699404"/>
              <a:gd name="connsiteY20" fmla="*/ 1820173 h 1846053"/>
              <a:gd name="connsiteX21" fmla="*/ 172528 w 1699404"/>
              <a:gd name="connsiteY21" fmla="*/ 1293961 h 1846053"/>
              <a:gd name="connsiteX0" fmla="*/ 172528 w 1699404"/>
              <a:gd name="connsiteY0" fmla="*/ 1293961 h 1846053"/>
              <a:gd name="connsiteX1" fmla="*/ 1000664 w 1699404"/>
              <a:gd name="connsiteY1" fmla="*/ 0 h 1846053"/>
              <a:gd name="connsiteX2" fmla="*/ 1147313 w 1699404"/>
              <a:gd name="connsiteY2" fmla="*/ 60385 h 1846053"/>
              <a:gd name="connsiteX3" fmla="*/ 1190445 w 1699404"/>
              <a:gd name="connsiteY3" fmla="*/ 69011 h 1846053"/>
              <a:gd name="connsiteX4" fmla="*/ 1207698 w 1699404"/>
              <a:gd name="connsiteY4" fmla="*/ 94890 h 1846053"/>
              <a:gd name="connsiteX5" fmla="*/ 1268083 w 1699404"/>
              <a:gd name="connsiteY5" fmla="*/ 112143 h 1846053"/>
              <a:gd name="connsiteX6" fmla="*/ 1337094 w 1699404"/>
              <a:gd name="connsiteY6" fmla="*/ 163902 h 1846053"/>
              <a:gd name="connsiteX7" fmla="*/ 1371600 w 1699404"/>
              <a:gd name="connsiteY7" fmla="*/ 207034 h 1846053"/>
              <a:gd name="connsiteX8" fmla="*/ 1466490 w 1699404"/>
              <a:gd name="connsiteY8" fmla="*/ 310551 h 1846053"/>
              <a:gd name="connsiteX9" fmla="*/ 1587260 w 1699404"/>
              <a:gd name="connsiteY9" fmla="*/ 500332 h 1846053"/>
              <a:gd name="connsiteX10" fmla="*/ 1613139 w 1699404"/>
              <a:gd name="connsiteY10" fmla="*/ 552090 h 1846053"/>
              <a:gd name="connsiteX11" fmla="*/ 1621766 w 1699404"/>
              <a:gd name="connsiteY11" fmla="*/ 629728 h 1846053"/>
              <a:gd name="connsiteX12" fmla="*/ 1639019 w 1699404"/>
              <a:gd name="connsiteY12" fmla="*/ 750498 h 1846053"/>
              <a:gd name="connsiteX13" fmla="*/ 1656271 w 1699404"/>
              <a:gd name="connsiteY13" fmla="*/ 1026543 h 1846053"/>
              <a:gd name="connsiteX14" fmla="*/ 1682151 w 1699404"/>
              <a:gd name="connsiteY14" fmla="*/ 1095555 h 1846053"/>
              <a:gd name="connsiteX15" fmla="*/ 1699404 w 1699404"/>
              <a:gd name="connsiteY15" fmla="*/ 1190445 h 1846053"/>
              <a:gd name="connsiteX16" fmla="*/ 1690777 w 1699404"/>
              <a:gd name="connsiteY16" fmla="*/ 1483743 h 1846053"/>
              <a:gd name="connsiteX17" fmla="*/ 1664898 w 1699404"/>
              <a:gd name="connsiteY17" fmla="*/ 1500996 h 1846053"/>
              <a:gd name="connsiteX18" fmla="*/ 1639019 w 1699404"/>
              <a:gd name="connsiteY18" fmla="*/ 1526875 h 1846053"/>
              <a:gd name="connsiteX19" fmla="*/ 569343 w 1699404"/>
              <a:gd name="connsiteY19" fmla="*/ 1846053 h 1846053"/>
              <a:gd name="connsiteX20" fmla="*/ 0 w 1699404"/>
              <a:gd name="connsiteY20" fmla="*/ 1820173 h 1846053"/>
              <a:gd name="connsiteX21" fmla="*/ 172528 w 1699404"/>
              <a:gd name="connsiteY21" fmla="*/ 1293961 h 1846053"/>
              <a:gd name="connsiteX0" fmla="*/ 172528 w 1699404"/>
              <a:gd name="connsiteY0" fmla="*/ 1293961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172528 w 1699404"/>
              <a:gd name="connsiteY21" fmla="*/ 1293961 h 1850816"/>
              <a:gd name="connsiteX0" fmla="*/ 172528 w 1699404"/>
              <a:gd name="connsiteY0" fmla="*/ 1293961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172528 w 1699404"/>
              <a:gd name="connsiteY21" fmla="*/ 1293961 h 1850816"/>
              <a:gd name="connsiteX0" fmla="*/ 215660 w 1699404"/>
              <a:gd name="connsiteY0" fmla="*/ 1319840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215660 w 1699404"/>
              <a:gd name="connsiteY21" fmla="*/ 1319840 h 1850816"/>
              <a:gd name="connsiteX0" fmla="*/ 215660 w 1699404"/>
              <a:gd name="connsiteY0" fmla="*/ 1319840 h 1850816"/>
              <a:gd name="connsiteX1" fmla="*/ 1000664 w 1699404"/>
              <a:gd name="connsiteY1" fmla="*/ 0 h 1850816"/>
              <a:gd name="connsiteX2" fmla="*/ 1147313 w 1699404"/>
              <a:gd name="connsiteY2" fmla="*/ 60385 h 1850816"/>
              <a:gd name="connsiteX3" fmla="*/ 1190445 w 1699404"/>
              <a:gd name="connsiteY3" fmla="*/ 69011 h 1850816"/>
              <a:gd name="connsiteX4" fmla="*/ 1207698 w 1699404"/>
              <a:gd name="connsiteY4" fmla="*/ 94890 h 1850816"/>
              <a:gd name="connsiteX5" fmla="*/ 1268083 w 1699404"/>
              <a:gd name="connsiteY5" fmla="*/ 112143 h 1850816"/>
              <a:gd name="connsiteX6" fmla="*/ 1337094 w 1699404"/>
              <a:gd name="connsiteY6" fmla="*/ 163902 h 1850816"/>
              <a:gd name="connsiteX7" fmla="*/ 1371600 w 1699404"/>
              <a:gd name="connsiteY7" fmla="*/ 207034 h 1850816"/>
              <a:gd name="connsiteX8" fmla="*/ 1466490 w 1699404"/>
              <a:gd name="connsiteY8" fmla="*/ 310551 h 1850816"/>
              <a:gd name="connsiteX9" fmla="*/ 1587260 w 1699404"/>
              <a:gd name="connsiteY9" fmla="*/ 500332 h 1850816"/>
              <a:gd name="connsiteX10" fmla="*/ 1613139 w 1699404"/>
              <a:gd name="connsiteY10" fmla="*/ 552090 h 1850816"/>
              <a:gd name="connsiteX11" fmla="*/ 1621766 w 1699404"/>
              <a:gd name="connsiteY11" fmla="*/ 629728 h 1850816"/>
              <a:gd name="connsiteX12" fmla="*/ 1639019 w 1699404"/>
              <a:gd name="connsiteY12" fmla="*/ 750498 h 1850816"/>
              <a:gd name="connsiteX13" fmla="*/ 1656271 w 1699404"/>
              <a:gd name="connsiteY13" fmla="*/ 1026543 h 1850816"/>
              <a:gd name="connsiteX14" fmla="*/ 1682151 w 1699404"/>
              <a:gd name="connsiteY14" fmla="*/ 1095555 h 1850816"/>
              <a:gd name="connsiteX15" fmla="*/ 1699404 w 1699404"/>
              <a:gd name="connsiteY15" fmla="*/ 1190445 h 1850816"/>
              <a:gd name="connsiteX16" fmla="*/ 1690777 w 1699404"/>
              <a:gd name="connsiteY16" fmla="*/ 1483743 h 1850816"/>
              <a:gd name="connsiteX17" fmla="*/ 1664898 w 1699404"/>
              <a:gd name="connsiteY17" fmla="*/ 1500996 h 1850816"/>
              <a:gd name="connsiteX18" fmla="*/ 1639019 w 1699404"/>
              <a:gd name="connsiteY18" fmla="*/ 1526875 h 1850816"/>
              <a:gd name="connsiteX19" fmla="*/ 569343 w 1699404"/>
              <a:gd name="connsiteY19" fmla="*/ 1846053 h 1850816"/>
              <a:gd name="connsiteX20" fmla="*/ 0 w 1699404"/>
              <a:gd name="connsiteY20" fmla="*/ 1820173 h 1850816"/>
              <a:gd name="connsiteX21" fmla="*/ 215660 w 1699404"/>
              <a:gd name="connsiteY21" fmla="*/ 1319840 h 1850816"/>
              <a:gd name="connsiteX0" fmla="*/ 215660 w 1754959"/>
              <a:gd name="connsiteY0" fmla="*/ 1319840 h 1850816"/>
              <a:gd name="connsiteX1" fmla="*/ 1000664 w 1754959"/>
              <a:gd name="connsiteY1" fmla="*/ 0 h 1850816"/>
              <a:gd name="connsiteX2" fmla="*/ 1147313 w 1754959"/>
              <a:gd name="connsiteY2" fmla="*/ 60385 h 1850816"/>
              <a:gd name="connsiteX3" fmla="*/ 1190445 w 1754959"/>
              <a:gd name="connsiteY3" fmla="*/ 69011 h 1850816"/>
              <a:gd name="connsiteX4" fmla="*/ 1207698 w 1754959"/>
              <a:gd name="connsiteY4" fmla="*/ 94890 h 1850816"/>
              <a:gd name="connsiteX5" fmla="*/ 1268083 w 1754959"/>
              <a:gd name="connsiteY5" fmla="*/ 112143 h 1850816"/>
              <a:gd name="connsiteX6" fmla="*/ 1337094 w 1754959"/>
              <a:gd name="connsiteY6" fmla="*/ 163902 h 1850816"/>
              <a:gd name="connsiteX7" fmla="*/ 1371600 w 1754959"/>
              <a:gd name="connsiteY7" fmla="*/ 207034 h 1850816"/>
              <a:gd name="connsiteX8" fmla="*/ 1466490 w 1754959"/>
              <a:gd name="connsiteY8" fmla="*/ 310551 h 1850816"/>
              <a:gd name="connsiteX9" fmla="*/ 1587260 w 1754959"/>
              <a:gd name="connsiteY9" fmla="*/ 500332 h 1850816"/>
              <a:gd name="connsiteX10" fmla="*/ 1613139 w 1754959"/>
              <a:gd name="connsiteY10" fmla="*/ 552090 h 1850816"/>
              <a:gd name="connsiteX11" fmla="*/ 1621766 w 1754959"/>
              <a:gd name="connsiteY11" fmla="*/ 629728 h 1850816"/>
              <a:gd name="connsiteX12" fmla="*/ 1639019 w 1754959"/>
              <a:gd name="connsiteY12" fmla="*/ 750498 h 1850816"/>
              <a:gd name="connsiteX13" fmla="*/ 1656271 w 1754959"/>
              <a:gd name="connsiteY13" fmla="*/ 1026543 h 1850816"/>
              <a:gd name="connsiteX14" fmla="*/ 1682151 w 1754959"/>
              <a:gd name="connsiteY14" fmla="*/ 1095555 h 1850816"/>
              <a:gd name="connsiteX15" fmla="*/ 1699404 w 1754959"/>
              <a:gd name="connsiteY15" fmla="*/ 1190445 h 1850816"/>
              <a:gd name="connsiteX16" fmla="*/ 1690777 w 1754959"/>
              <a:gd name="connsiteY16" fmla="*/ 1483743 h 1850816"/>
              <a:gd name="connsiteX17" fmla="*/ 1664898 w 1754959"/>
              <a:gd name="connsiteY17" fmla="*/ 1500996 h 1850816"/>
              <a:gd name="connsiteX18" fmla="*/ 569343 w 1754959"/>
              <a:gd name="connsiteY18" fmla="*/ 1846053 h 1850816"/>
              <a:gd name="connsiteX19" fmla="*/ 0 w 1754959"/>
              <a:gd name="connsiteY19" fmla="*/ 1820173 h 1850816"/>
              <a:gd name="connsiteX20" fmla="*/ 215660 w 1754959"/>
              <a:gd name="connsiteY20" fmla="*/ 1319840 h 1850816"/>
              <a:gd name="connsiteX0" fmla="*/ 215660 w 1776116"/>
              <a:gd name="connsiteY0" fmla="*/ 1319840 h 1850816"/>
              <a:gd name="connsiteX1" fmla="*/ 1000664 w 1776116"/>
              <a:gd name="connsiteY1" fmla="*/ 0 h 1850816"/>
              <a:gd name="connsiteX2" fmla="*/ 1147313 w 1776116"/>
              <a:gd name="connsiteY2" fmla="*/ 60385 h 1850816"/>
              <a:gd name="connsiteX3" fmla="*/ 1190445 w 1776116"/>
              <a:gd name="connsiteY3" fmla="*/ 69011 h 1850816"/>
              <a:gd name="connsiteX4" fmla="*/ 1207698 w 1776116"/>
              <a:gd name="connsiteY4" fmla="*/ 94890 h 1850816"/>
              <a:gd name="connsiteX5" fmla="*/ 1268083 w 1776116"/>
              <a:gd name="connsiteY5" fmla="*/ 112143 h 1850816"/>
              <a:gd name="connsiteX6" fmla="*/ 1337094 w 1776116"/>
              <a:gd name="connsiteY6" fmla="*/ 163902 h 1850816"/>
              <a:gd name="connsiteX7" fmla="*/ 1371600 w 1776116"/>
              <a:gd name="connsiteY7" fmla="*/ 207034 h 1850816"/>
              <a:gd name="connsiteX8" fmla="*/ 1466490 w 1776116"/>
              <a:gd name="connsiteY8" fmla="*/ 310551 h 1850816"/>
              <a:gd name="connsiteX9" fmla="*/ 1587260 w 1776116"/>
              <a:gd name="connsiteY9" fmla="*/ 500332 h 1850816"/>
              <a:gd name="connsiteX10" fmla="*/ 1613139 w 1776116"/>
              <a:gd name="connsiteY10" fmla="*/ 552090 h 1850816"/>
              <a:gd name="connsiteX11" fmla="*/ 1621766 w 1776116"/>
              <a:gd name="connsiteY11" fmla="*/ 629728 h 1850816"/>
              <a:gd name="connsiteX12" fmla="*/ 1639019 w 1776116"/>
              <a:gd name="connsiteY12" fmla="*/ 750498 h 1850816"/>
              <a:gd name="connsiteX13" fmla="*/ 1656271 w 1776116"/>
              <a:gd name="connsiteY13" fmla="*/ 1026543 h 1850816"/>
              <a:gd name="connsiteX14" fmla="*/ 1682151 w 1776116"/>
              <a:gd name="connsiteY14" fmla="*/ 1095555 h 1850816"/>
              <a:gd name="connsiteX15" fmla="*/ 1699404 w 1776116"/>
              <a:gd name="connsiteY15" fmla="*/ 1190445 h 1850816"/>
              <a:gd name="connsiteX16" fmla="*/ 1690777 w 1776116"/>
              <a:gd name="connsiteY16" fmla="*/ 1483743 h 1850816"/>
              <a:gd name="connsiteX17" fmla="*/ 569343 w 1776116"/>
              <a:gd name="connsiteY17" fmla="*/ 1846053 h 1850816"/>
              <a:gd name="connsiteX18" fmla="*/ 0 w 1776116"/>
              <a:gd name="connsiteY18" fmla="*/ 1820173 h 1850816"/>
              <a:gd name="connsiteX19" fmla="*/ 215660 w 1776116"/>
              <a:gd name="connsiteY19" fmla="*/ 1319840 h 1850816"/>
              <a:gd name="connsiteX0" fmla="*/ 215660 w 1772263"/>
              <a:gd name="connsiteY0" fmla="*/ 1319840 h 1850816"/>
              <a:gd name="connsiteX1" fmla="*/ 1000664 w 1772263"/>
              <a:gd name="connsiteY1" fmla="*/ 0 h 1850816"/>
              <a:gd name="connsiteX2" fmla="*/ 1147313 w 1772263"/>
              <a:gd name="connsiteY2" fmla="*/ 60385 h 1850816"/>
              <a:gd name="connsiteX3" fmla="*/ 1190445 w 1772263"/>
              <a:gd name="connsiteY3" fmla="*/ 69011 h 1850816"/>
              <a:gd name="connsiteX4" fmla="*/ 1207698 w 1772263"/>
              <a:gd name="connsiteY4" fmla="*/ 94890 h 1850816"/>
              <a:gd name="connsiteX5" fmla="*/ 1268083 w 1772263"/>
              <a:gd name="connsiteY5" fmla="*/ 112143 h 1850816"/>
              <a:gd name="connsiteX6" fmla="*/ 1337094 w 1772263"/>
              <a:gd name="connsiteY6" fmla="*/ 163902 h 1850816"/>
              <a:gd name="connsiteX7" fmla="*/ 1371600 w 1772263"/>
              <a:gd name="connsiteY7" fmla="*/ 207034 h 1850816"/>
              <a:gd name="connsiteX8" fmla="*/ 1466490 w 1772263"/>
              <a:gd name="connsiteY8" fmla="*/ 310551 h 1850816"/>
              <a:gd name="connsiteX9" fmla="*/ 1587260 w 1772263"/>
              <a:gd name="connsiteY9" fmla="*/ 500332 h 1850816"/>
              <a:gd name="connsiteX10" fmla="*/ 1613139 w 1772263"/>
              <a:gd name="connsiteY10" fmla="*/ 552090 h 1850816"/>
              <a:gd name="connsiteX11" fmla="*/ 1621766 w 1772263"/>
              <a:gd name="connsiteY11" fmla="*/ 629728 h 1850816"/>
              <a:gd name="connsiteX12" fmla="*/ 1639019 w 1772263"/>
              <a:gd name="connsiteY12" fmla="*/ 750498 h 1850816"/>
              <a:gd name="connsiteX13" fmla="*/ 1656271 w 1772263"/>
              <a:gd name="connsiteY13" fmla="*/ 1026543 h 1850816"/>
              <a:gd name="connsiteX14" fmla="*/ 1682151 w 1772263"/>
              <a:gd name="connsiteY14" fmla="*/ 1095555 h 1850816"/>
              <a:gd name="connsiteX15" fmla="*/ 1690777 w 1772263"/>
              <a:gd name="connsiteY15" fmla="*/ 1483743 h 1850816"/>
              <a:gd name="connsiteX16" fmla="*/ 569343 w 1772263"/>
              <a:gd name="connsiteY16" fmla="*/ 1846053 h 1850816"/>
              <a:gd name="connsiteX17" fmla="*/ 0 w 1772263"/>
              <a:gd name="connsiteY17" fmla="*/ 1820173 h 1850816"/>
              <a:gd name="connsiteX18" fmla="*/ 215660 w 1772263"/>
              <a:gd name="connsiteY18" fmla="*/ 1319840 h 1850816"/>
              <a:gd name="connsiteX0" fmla="*/ 215660 w 1764847"/>
              <a:gd name="connsiteY0" fmla="*/ 1319840 h 1850816"/>
              <a:gd name="connsiteX1" fmla="*/ 1000664 w 1764847"/>
              <a:gd name="connsiteY1" fmla="*/ 0 h 1850816"/>
              <a:gd name="connsiteX2" fmla="*/ 1147313 w 1764847"/>
              <a:gd name="connsiteY2" fmla="*/ 60385 h 1850816"/>
              <a:gd name="connsiteX3" fmla="*/ 1190445 w 1764847"/>
              <a:gd name="connsiteY3" fmla="*/ 69011 h 1850816"/>
              <a:gd name="connsiteX4" fmla="*/ 1207698 w 1764847"/>
              <a:gd name="connsiteY4" fmla="*/ 94890 h 1850816"/>
              <a:gd name="connsiteX5" fmla="*/ 1268083 w 1764847"/>
              <a:gd name="connsiteY5" fmla="*/ 112143 h 1850816"/>
              <a:gd name="connsiteX6" fmla="*/ 1337094 w 1764847"/>
              <a:gd name="connsiteY6" fmla="*/ 163902 h 1850816"/>
              <a:gd name="connsiteX7" fmla="*/ 1371600 w 1764847"/>
              <a:gd name="connsiteY7" fmla="*/ 207034 h 1850816"/>
              <a:gd name="connsiteX8" fmla="*/ 1466490 w 1764847"/>
              <a:gd name="connsiteY8" fmla="*/ 310551 h 1850816"/>
              <a:gd name="connsiteX9" fmla="*/ 1587260 w 1764847"/>
              <a:gd name="connsiteY9" fmla="*/ 500332 h 1850816"/>
              <a:gd name="connsiteX10" fmla="*/ 1613139 w 1764847"/>
              <a:gd name="connsiteY10" fmla="*/ 552090 h 1850816"/>
              <a:gd name="connsiteX11" fmla="*/ 1621766 w 1764847"/>
              <a:gd name="connsiteY11" fmla="*/ 629728 h 1850816"/>
              <a:gd name="connsiteX12" fmla="*/ 1639019 w 1764847"/>
              <a:gd name="connsiteY12" fmla="*/ 750498 h 1850816"/>
              <a:gd name="connsiteX13" fmla="*/ 1656271 w 1764847"/>
              <a:gd name="connsiteY13" fmla="*/ 1026543 h 1850816"/>
              <a:gd name="connsiteX14" fmla="*/ 1690777 w 1764847"/>
              <a:gd name="connsiteY14" fmla="*/ 1483743 h 1850816"/>
              <a:gd name="connsiteX15" fmla="*/ 569343 w 1764847"/>
              <a:gd name="connsiteY15" fmla="*/ 1846053 h 1850816"/>
              <a:gd name="connsiteX16" fmla="*/ 0 w 1764847"/>
              <a:gd name="connsiteY16" fmla="*/ 1820173 h 1850816"/>
              <a:gd name="connsiteX17" fmla="*/ 215660 w 1764847"/>
              <a:gd name="connsiteY17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337094 w 1765400"/>
              <a:gd name="connsiteY6" fmla="*/ 163902 h 1850816"/>
              <a:gd name="connsiteX7" fmla="*/ 1371600 w 1765400"/>
              <a:gd name="connsiteY7" fmla="*/ 207034 h 1850816"/>
              <a:gd name="connsiteX8" fmla="*/ 1466490 w 1765400"/>
              <a:gd name="connsiteY8" fmla="*/ 310551 h 1850816"/>
              <a:gd name="connsiteX9" fmla="*/ 1587260 w 1765400"/>
              <a:gd name="connsiteY9" fmla="*/ 500332 h 1850816"/>
              <a:gd name="connsiteX10" fmla="*/ 1613139 w 1765400"/>
              <a:gd name="connsiteY10" fmla="*/ 552090 h 1850816"/>
              <a:gd name="connsiteX11" fmla="*/ 1621766 w 1765400"/>
              <a:gd name="connsiteY11" fmla="*/ 629728 h 1850816"/>
              <a:gd name="connsiteX12" fmla="*/ 1656271 w 1765400"/>
              <a:gd name="connsiteY12" fmla="*/ 1026543 h 1850816"/>
              <a:gd name="connsiteX13" fmla="*/ 1690777 w 1765400"/>
              <a:gd name="connsiteY13" fmla="*/ 1483743 h 1850816"/>
              <a:gd name="connsiteX14" fmla="*/ 569343 w 1765400"/>
              <a:gd name="connsiteY14" fmla="*/ 1846053 h 1850816"/>
              <a:gd name="connsiteX15" fmla="*/ 0 w 1765400"/>
              <a:gd name="connsiteY15" fmla="*/ 1820173 h 1850816"/>
              <a:gd name="connsiteX16" fmla="*/ 215660 w 1765400"/>
              <a:gd name="connsiteY16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337094 w 1765400"/>
              <a:gd name="connsiteY6" fmla="*/ 163902 h 1850816"/>
              <a:gd name="connsiteX7" fmla="*/ 1371600 w 1765400"/>
              <a:gd name="connsiteY7" fmla="*/ 207034 h 1850816"/>
              <a:gd name="connsiteX8" fmla="*/ 1466490 w 1765400"/>
              <a:gd name="connsiteY8" fmla="*/ 310551 h 1850816"/>
              <a:gd name="connsiteX9" fmla="*/ 1587260 w 1765400"/>
              <a:gd name="connsiteY9" fmla="*/ 500332 h 1850816"/>
              <a:gd name="connsiteX10" fmla="*/ 1621766 w 1765400"/>
              <a:gd name="connsiteY10" fmla="*/ 629728 h 1850816"/>
              <a:gd name="connsiteX11" fmla="*/ 1656271 w 1765400"/>
              <a:gd name="connsiteY11" fmla="*/ 1026543 h 1850816"/>
              <a:gd name="connsiteX12" fmla="*/ 1690777 w 1765400"/>
              <a:gd name="connsiteY12" fmla="*/ 1483743 h 1850816"/>
              <a:gd name="connsiteX13" fmla="*/ 569343 w 1765400"/>
              <a:gd name="connsiteY13" fmla="*/ 1846053 h 1850816"/>
              <a:gd name="connsiteX14" fmla="*/ 0 w 1765400"/>
              <a:gd name="connsiteY14" fmla="*/ 1820173 h 1850816"/>
              <a:gd name="connsiteX15" fmla="*/ 215660 w 1765400"/>
              <a:gd name="connsiteY15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337094 w 1765400"/>
              <a:gd name="connsiteY6" fmla="*/ 163902 h 1850816"/>
              <a:gd name="connsiteX7" fmla="*/ 1371600 w 1765400"/>
              <a:gd name="connsiteY7" fmla="*/ 207034 h 1850816"/>
              <a:gd name="connsiteX8" fmla="*/ 1466490 w 1765400"/>
              <a:gd name="connsiteY8" fmla="*/ 310551 h 1850816"/>
              <a:gd name="connsiteX9" fmla="*/ 1587260 w 1765400"/>
              <a:gd name="connsiteY9" fmla="*/ 500332 h 1850816"/>
              <a:gd name="connsiteX10" fmla="*/ 1656271 w 1765400"/>
              <a:gd name="connsiteY10" fmla="*/ 1026543 h 1850816"/>
              <a:gd name="connsiteX11" fmla="*/ 1690777 w 1765400"/>
              <a:gd name="connsiteY11" fmla="*/ 1483743 h 1850816"/>
              <a:gd name="connsiteX12" fmla="*/ 569343 w 1765400"/>
              <a:gd name="connsiteY12" fmla="*/ 1846053 h 1850816"/>
              <a:gd name="connsiteX13" fmla="*/ 0 w 1765400"/>
              <a:gd name="connsiteY13" fmla="*/ 1820173 h 1850816"/>
              <a:gd name="connsiteX14" fmla="*/ 215660 w 1765400"/>
              <a:gd name="connsiteY14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337094 w 1765400"/>
              <a:gd name="connsiteY6" fmla="*/ 163902 h 1850816"/>
              <a:gd name="connsiteX7" fmla="*/ 1371600 w 1765400"/>
              <a:gd name="connsiteY7" fmla="*/ 207034 h 1850816"/>
              <a:gd name="connsiteX8" fmla="*/ 1587260 w 1765400"/>
              <a:gd name="connsiteY8" fmla="*/ 500332 h 1850816"/>
              <a:gd name="connsiteX9" fmla="*/ 1656271 w 1765400"/>
              <a:gd name="connsiteY9" fmla="*/ 1026543 h 1850816"/>
              <a:gd name="connsiteX10" fmla="*/ 1690777 w 1765400"/>
              <a:gd name="connsiteY10" fmla="*/ 1483743 h 1850816"/>
              <a:gd name="connsiteX11" fmla="*/ 569343 w 1765400"/>
              <a:gd name="connsiteY11" fmla="*/ 1846053 h 1850816"/>
              <a:gd name="connsiteX12" fmla="*/ 0 w 1765400"/>
              <a:gd name="connsiteY12" fmla="*/ 1820173 h 1850816"/>
              <a:gd name="connsiteX13" fmla="*/ 215660 w 1765400"/>
              <a:gd name="connsiteY13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337094 w 1765400"/>
              <a:gd name="connsiteY6" fmla="*/ 163902 h 1850816"/>
              <a:gd name="connsiteX7" fmla="*/ 1587260 w 1765400"/>
              <a:gd name="connsiteY7" fmla="*/ 500332 h 1850816"/>
              <a:gd name="connsiteX8" fmla="*/ 1656271 w 1765400"/>
              <a:gd name="connsiteY8" fmla="*/ 1026543 h 1850816"/>
              <a:gd name="connsiteX9" fmla="*/ 1690777 w 1765400"/>
              <a:gd name="connsiteY9" fmla="*/ 1483743 h 1850816"/>
              <a:gd name="connsiteX10" fmla="*/ 569343 w 1765400"/>
              <a:gd name="connsiteY10" fmla="*/ 1846053 h 1850816"/>
              <a:gd name="connsiteX11" fmla="*/ 0 w 1765400"/>
              <a:gd name="connsiteY11" fmla="*/ 1820173 h 1850816"/>
              <a:gd name="connsiteX12" fmla="*/ 215660 w 1765400"/>
              <a:gd name="connsiteY12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268083 w 1765400"/>
              <a:gd name="connsiteY5" fmla="*/ 112143 h 1850816"/>
              <a:gd name="connsiteX6" fmla="*/ 1587260 w 1765400"/>
              <a:gd name="connsiteY6" fmla="*/ 500332 h 1850816"/>
              <a:gd name="connsiteX7" fmla="*/ 1656271 w 1765400"/>
              <a:gd name="connsiteY7" fmla="*/ 1026543 h 1850816"/>
              <a:gd name="connsiteX8" fmla="*/ 1690777 w 1765400"/>
              <a:gd name="connsiteY8" fmla="*/ 1483743 h 1850816"/>
              <a:gd name="connsiteX9" fmla="*/ 569343 w 1765400"/>
              <a:gd name="connsiteY9" fmla="*/ 1846053 h 1850816"/>
              <a:gd name="connsiteX10" fmla="*/ 0 w 1765400"/>
              <a:gd name="connsiteY10" fmla="*/ 1820173 h 1850816"/>
              <a:gd name="connsiteX11" fmla="*/ 215660 w 1765400"/>
              <a:gd name="connsiteY11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207698 w 1765400"/>
              <a:gd name="connsiteY4" fmla="*/ 94890 h 1850816"/>
              <a:gd name="connsiteX5" fmla="*/ 1587260 w 1765400"/>
              <a:gd name="connsiteY5" fmla="*/ 500332 h 1850816"/>
              <a:gd name="connsiteX6" fmla="*/ 1656271 w 1765400"/>
              <a:gd name="connsiteY6" fmla="*/ 1026543 h 1850816"/>
              <a:gd name="connsiteX7" fmla="*/ 1690777 w 1765400"/>
              <a:gd name="connsiteY7" fmla="*/ 1483743 h 1850816"/>
              <a:gd name="connsiteX8" fmla="*/ 569343 w 1765400"/>
              <a:gd name="connsiteY8" fmla="*/ 1846053 h 1850816"/>
              <a:gd name="connsiteX9" fmla="*/ 0 w 1765400"/>
              <a:gd name="connsiteY9" fmla="*/ 1820173 h 1850816"/>
              <a:gd name="connsiteX10" fmla="*/ 215660 w 1765400"/>
              <a:gd name="connsiteY10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190445 w 1765400"/>
              <a:gd name="connsiteY3" fmla="*/ 69011 h 1850816"/>
              <a:gd name="connsiteX4" fmla="*/ 1587260 w 1765400"/>
              <a:gd name="connsiteY4" fmla="*/ 500332 h 1850816"/>
              <a:gd name="connsiteX5" fmla="*/ 1656271 w 1765400"/>
              <a:gd name="connsiteY5" fmla="*/ 1026543 h 1850816"/>
              <a:gd name="connsiteX6" fmla="*/ 1690777 w 1765400"/>
              <a:gd name="connsiteY6" fmla="*/ 1483743 h 1850816"/>
              <a:gd name="connsiteX7" fmla="*/ 569343 w 1765400"/>
              <a:gd name="connsiteY7" fmla="*/ 1846053 h 1850816"/>
              <a:gd name="connsiteX8" fmla="*/ 0 w 1765400"/>
              <a:gd name="connsiteY8" fmla="*/ 1820173 h 1850816"/>
              <a:gd name="connsiteX9" fmla="*/ 215660 w 1765400"/>
              <a:gd name="connsiteY9" fmla="*/ 1319840 h 1850816"/>
              <a:gd name="connsiteX0" fmla="*/ 215660 w 1765400"/>
              <a:gd name="connsiteY0" fmla="*/ 1319840 h 1850816"/>
              <a:gd name="connsiteX1" fmla="*/ 1000664 w 1765400"/>
              <a:gd name="connsiteY1" fmla="*/ 0 h 1850816"/>
              <a:gd name="connsiteX2" fmla="*/ 1147313 w 1765400"/>
              <a:gd name="connsiteY2" fmla="*/ 60385 h 1850816"/>
              <a:gd name="connsiteX3" fmla="*/ 1587260 w 1765400"/>
              <a:gd name="connsiteY3" fmla="*/ 500332 h 1850816"/>
              <a:gd name="connsiteX4" fmla="*/ 1656271 w 1765400"/>
              <a:gd name="connsiteY4" fmla="*/ 1026543 h 1850816"/>
              <a:gd name="connsiteX5" fmla="*/ 1690777 w 1765400"/>
              <a:gd name="connsiteY5" fmla="*/ 1483743 h 1850816"/>
              <a:gd name="connsiteX6" fmla="*/ 569343 w 1765400"/>
              <a:gd name="connsiteY6" fmla="*/ 1846053 h 1850816"/>
              <a:gd name="connsiteX7" fmla="*/ 0 w 1765400"/>
              <a:gd name="connsiteY7" fmla="*/ 1820173 h 1850816"/>
              <a:gd name="connsiteX8" fmla="*/ 215660 w 1765400"/>
              <a:gd name="connsiteY8" fmla="*/ 1319840 h 1850816"/>
              <a:gd name="connsiteX0" fmla="*/ 215660 w 1765400"/>
              <a:gd name="connsiteY0" fmla="*/ 1344573 h 1875549"/>
              <a:gd name="connsiteX1" fmla="*/ 1000664 w 1765400"/>
              <a:gd name="connsiteY1" fmla="*/ 24733 h 1875549"/>
              <a:gd name="connsiteX2" fmla="*/ 1587260 w 1765400"/>
              <a:gd name="connsiteY2" fmla="*/ 525065 h 1875549"/>
              <a:gd name="connsiteX3" fmla="*/ 1656271 w 1765400"/>
              <a:gd name="connsiteY3" fmla="*/ 1051276 h 1875549"/>
              <a:gd name="connsiteX4" fmla="*/ 1690777 w 1765400"/>
              <a:gd name="connsiteY4" fmla="*/ 1508476 h 1875549"/>
              <a:gd name="connsiteX5" fmla="*/ 569343 w 1765400"/>
              <a:gd name="connsiteY5" fmla="*/ 1870786 h 1875549"/>
              <a:gd name="connsiteX6" fmla="*/ 0 w 1765400"/>
              <a:gd name="connsiteY6" fmla="*/ 1844906 h 1875549"/>
              <a:gd name="connsiteX7" fmla="*/ 215660 w 1765400"/>
              <a:gd name="connsiteY7" fmla="*/ 1344573 h 1875549"/>
              <a:gd name="connsiteX0" fmla="*/ 215660 w 1764422"/>
              <a:gd name="connsiteY0" fmla="*/ 1355753 h 1886729"/>
              <a:gd name="connsiteX1" fmla="*/ 1000664 w 1764422"/>
              <a:gd name="connsiteY1" fmla="*/ 35913 h 1886729"/>
              <a:gd name="connsiteX2" fmla="*/ 1652406 w 1764422"/>
              <a:gd name="connsiteY2" fmla="*/ 355395 h 1886729"/>
              <a:gd name="connsiteX3" fmla="*/ 1656271 w 1764422"/>
              <a:gd name="connsiteY3" fmla="*/ 1062456 h 1886729"/>
              <a:gd name="connsiteX4" fmla="*/ 1690777 w 1764422"/>
              <a:gd name="connsiteY4" fmla="*/ 1519656 h 1886729"/>
              <a:gd name="connsiteX5" fmla="*/ 569343 w 1764422"/>
              <a:gd name="connsiteY5" fmla="*/ 1881966 h 1886729"/>
              <a:gd name="connsiteX6" fmla="*/ 0 w 1764422"/>
              <a:gd name="connsiteY6" fmla="*/ 1856086 h 1886729"/>
              <a:gd name="connsiteX7" fmla="*/ 215660 w 1764422"/>
              <a:gd name="connsiteY7" fmla="*/ 1355753 h 1886729"/>
              <a:gd name="connsiteX0" fmla="*/ 215660 w 1880502"/>
              <a:gd name="connsiteY0" fmla="*/ 1355753 h 1886729"/>
              <a:gd name="connsiteX1" fmla="*/ 1000664 w 1880502"/>
              <a:gd name="connsiteY1" fmla="*/ 35913 h 1886729"/>
              <a:gd name="connsiteX2" fmla="*/ 1652406 w 1880502"/>
              <a:gd name="connsiteY2" fmla="*/ 355395 h 1886729"/>
              <a:gd name="connsiteX3" fmla="*/ 1876138 w 1880502"/>
              <a:gd name="connsiteY3" fmla="*/ 963810 h 1886729"/>
              <a:gd name="connsiteX4" fmla="*/ 1690777 w 1880502"/>
              <a:gd name="connsiteY4" fmla="*/ 1519656 h 1886729"/>
              <a:gd name="connsiteX5" fmla="*/ 569343 w 1880502"/>
              <a:gd name="connsiteY5" fmla="*/ 1881966 h 1886729"/>
              <a:gd name="connsiteX6" fmla="*/ 0 w 1880502"/>
              <a:gd name="connsiteY6" fmla="*/ 1856086 h 1886729"/>
              <a:gd name="connsiteX7" fmla="*/ 215660 w 1880502"/>
              <a:gd name="connsiteY7" fmla="*/ 1355753 h 1886729"/>
              <a:gd name="connsiteX0" fmla="*/ 215660 w 1888348"/>
              <a:gd name="connsiteY0" fmla="*/ 1355753 h 1886729"/>
              <a:gd name="connsiteX1" fmla="*/ 1000664 w 1888348"/>
              <a:gd name="connsiteY1" fmla="*/ 35913 h 1886729"/>
              <a:gd name="connsiteX2" fmla="*/ 1652406 w 1888348"/>
              <a:gd name="connsiteY2" fmla="*/ 355395 h 1886729"/>
              <a:gd name="connsiteX3" fmla="*/ 1876138 w 1888348"/>
              <a:gd name="connsiteY3" fmla="*/ 963810 h 1886729"/>
              <a:gd name="connsiteX4" fmla="*/ 1690777 w 1888348"/>
              <a:gd name="connsiteY4" fmla="*/ 1519656 h 1886729"/>
              <a:gd name="connsiteX5" fmla="*/ 569343 w 1888348"/>
              <a:gd name="connsiteY5" fmla="*/ 1881966 h 1886729"/>
              <a:gd name="connsiteX6" fmla="*/ 0 w 1888348"/>
              <a:gd name="connsiteY6" fmla="*/ 1856086 h 1886729"/>
              <a:gd name="connsiteX7" fmla="*/ 215660 w 1888348"/>
              <a:gd name="connsiteY7" fmla="*/ 1355753 h 1886729"/>
              <a:gd name="connsiteX0" fmla="*/ 215660 w 1880502"/>
              <a:gd name="connsiteY0" fmla="*/ 1355753 h 1886729"/>
              <a:gd name="connsiteX1" fmla="*/ 1000664 w 1880502"/>
              <a:gd name="connsiteY1" fmla="*/ 35913 h 1886729"/>
              <a:gd name="connsiteX2" fmla="*/ 1652406 w 1880502"/>
              <a:gd name="connsiteY2" fmla="*/ 355395 h 1886729"/>
              <a:gd name="connsiteX3" fmla="*/ 1876138 w 1880502"/>
              <a:gd name="connsiteY3" fmla="*/ 963810 h 1886729"/>
              <a:gd name="connsiteX4" fmla="*/ 1690777 w 1880502"/>
              <a:gd name="connsiteY4" fmla="*/ 1519656 h 1886729"/>
              <a:gd name="connsiteX5" fmla="*/ 569343 w 1880502"/>
              <a:gd name="connsiteY5" fmla="*/ 1881966 h 1886729"/>
              <a:gd name="connsiteX6" fmla="*/ 0 w 1880502"/>
              <a:gd name="connsiteY6" fmla="*/ 1856086 h 1886729"/>
              <a:gd name="connsiteX7" fmla="*/ 215660 w 1880502"/>
              <a:gd name="connsiteY7" fmla="*/ 1355753 h 1886729"/>
              <a:gd name="connsiteX0" fmla="*/ 215660 w 1880502"/>
              <a:gd name="connsiteY0" fmla="*/ 1355753 h 1886729"/>
              <a:gd name="connsiteX1" fmla="*/ 1000664 w 1880502"/>
              <a:gd name="connsiteY1" fmla="*/ 35913 h 1886729"/>
              <a:gd name="connsiteX2" fmla="*/ 1652406 w 1880502"/>
              <a:gd name="connsiteY2" fmla="*/ 355395 h 1886729"/>
              <a:gd name="connsiteX3" fmla="*/ 1876138 w 1880502"/>
              <a:gd name="connsiteY3" fmla="*/ 963810 h 1886729"/>
              <a:gd name="connsiteX4" fmla="*/ 1690777 w 1880502"/>
              <a:gd name="connsiteY4" fmla="*/ 1519656 h 1886729"/>
              <a:gd name="connsiteX5" fmla="*/ 569343 w 1880502"/>
              <a:gd name="connsiteY5" fmla="*/ 1881966 h 1886729"/>
              <a:gd name="connsiteX6" fmla="*/ 0 w 1880502"/>
              <a:gd name="connsiteY6" fmla="*/ 1856086 h 1886729"/>
              <a:gd name="connsiteX7" fmla="*/ 215660 w 1880502"/>
              <a:gd name="connsiteY7" fmla="*/ 1355753 h 1886729"/>
              <a:gd name="connsiteX0" fmla="*/ 215660 w 1880502"/>
              <a:gd name="connsiteY0" fmla="*/ 1355753 h 1886729"/>
              <a:gd name="connsiteX1" fmla="*/ 1000664 w 1880502"/>
              <a:gd name="connsiteY1" fmla="*/ 35913 h 1886729"/>
              <a:gd name="connsiteX2" fmla="*/ 1652406 w 1880502"/>
              <a:gd name="connsiteY2" fmla="*/ 355395 h 1886729"/>
              <a:gd name="connsiteX3" fmla="*/ 1876138 w 1880502"/>
              <a:gd name="connsiteY3" fmla="*/ 963810 h 1886729"/>
              <a:gd name="connsiteX4" fmla="*/ 1690777 w 1880502"/>
              <a:gd name="connsiteY4" fmla="*/ 1519656 h 1886729"/>
              <a:gd name="connsiteX5" fmla="*/ 569343 w 1880502"/>
              <a:gd name="connsiteY5" fmla="*/ 1881966 h 1886729"/>
              <a:gd name="connsiteX6" fmla="*/ 0 w 1880502"/>
              <a:gd name="connsiteY6" fmla="*/ 1856086 h 1886729"/>
              <a:gd name="connsiteX7" fmla="*/ 215660 w 1880502"/>
              <a:gd name="connsiteY7" fmla="*/ 1355753 h 1886729"/>
              <a:gd name="connsiteX0" fmla="*/ 215660 w 1880502"/>
              <a:gd name="connsiteY0" fmla="*/ 1326733 h 1857709"/>
              <a:gd name="connsiteX1" fmla="*/ 1000664 w 1880502"/>
              <a:gd name="connsiteY1" fmla="*/ 6893 h 1857709"/>
              <a:gd name="connsiteX2" fmla="*/ 1652406 w 1880502"/>
              <a:gd name="connsiteY2" fmla="*/ 326375 h 1857709"/>
              <a:gd name="connsiteX3" fmla="*/ 1876138 w 1880502"/>
              <a:gd name="connsiteY3" fmla="*/ 934790 h 1857709"/>
              <a:gd name="connsiteX4" fmla="*/ 1690777 w 1880502"/>
              <a:gd name="connsiteY4" fmla="*/ 1490636 h 1857709"/>
              <a:gd name="connsiteX5" fmla="*/ 569343 w 1880502"/>
              <a:gd name="connsiteY5" fmla="*/ 1852946 h 1857709"/>
              <a:gd name="connsiteX6" fmla="*/ 0 w 1880502"/>
              <a:gd name="connsiteY6" fmla="*/ 1827066 h 1857709"/>
              <a:gd name="connsiteX7" fmla="*/ 215660 w 1880502"/>
              <a:gd name="connsiteY7" fmla="*/ 1326733 h 1857709"/>
              <a:gd name="connsiteX0" fmla="*/ 215660 w 1965397"/>
              <a:gd name="connsiteY0" fmla="*/ 1326733 h 1857709"/>
              <a:gd name="connsiteX1" fmla="*/ 1000664 w 1965397"/>
              <a:gd name="connsiteY1" fmla="*/ 6893 h 1857709"/>
              <a:gd name="connsiteX2" fmla="*/ 1652406 w 1965397"/>
              <a:gd name="connsiteY2" fmla="*/ 326375 h 1857709"/>
              <a:gd name="connsiteX3" fmla="*/ 1876138 w 1965397"/>
              <a:gd name="connsiteY3" fmla="*/ 934790 h 1857709"/>
              <a:gd name="connsiteX4" fmla="*/ 1853641 w 1965397"/>
              <a:gd name="connsiteY4" fmla="*/ 1457754 h 1857709"/>
              <a:gd name="connsiteX5" fmla="*/ 569343 w 1965397"/>
              <a:gd name="connsiteY5" fmla="*/ 1852946 h 1857709"/>
              <a:gd name="connsiteX6" fmla="*/ 0 w 1965397"/>
              <a:gd name="connsiteY6" fmla="*/ 1827066 h 1857709"/>
              <a:gd name="connsiteX7" fmla="*/ 215660 w 1965397"/>
              <a:gd name="connsiteY7" fmla="*/ 1326733 h 1857709"/>
              <a:gd name="connsiteX0" fmla="*/ 215660 w 1990365"/>
              <a:gd name="connsiteY0" fmla="*/ 1326733 h 1857709"/>
              <a:gd name="connsiteX1" fmla="*/ 1000664 w 1990365"/>
              <a:gd name="connsiteY1" fmla="*/ 6893 h 1857709"/>
              <a:gd name="connsiteX2" fmla="*/ 1652406 w 1990365"/>
              <a:gd name="connsiteY2" fmla="*/ 326375 h 1857709"/>
              <a:gd name="connsiteX3" fmla="*/ 1876138 w 1990365"/>
              <a:gd name="connsiteY3" fmla="*/ 934790 h 1857709"/>
              <a:gd name="connsiteX4" fmla="*/ 1853641 w 1990365"/>
              <a:gd name="connsiteY4" fmla="*/ 1457754 h 1857709"/>
              <a:gd name="connsiteX5" fmla="*/ 569343 w 1990365"/>
              <a:gd name="connsiteY5" fmla="*/ 1852946 h 1857709"/>
              <a:gd name="connsiteX6" fmla="*/ 0 w 1990365"/>
              <a:gd name="connsiteY6" fmla="*/ 1827066 h 1857709"/>
              <a:gd name="connsiteX7" fmla="*/ 215660 w 1990365"/>
              <a:gd name="connsiteY7" fmla="*/ 1326733 h 18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0365" h="1857709">
                <a:moveTo>
                  <a:pt x="215660" y="1326733"/>
                </a:moveTo>
                <a:cubicBezTo>
                  <a:pt x="520460" y="872409"/>
                  <a:pt x="695864" y="461217"/>
                  <a:pt x="1000664" y="6893"/>
                </a:cubicBezTo>
                <a:cubicBezTo>
                  <a:pt x="1400271" y="-39268"/>
                  <a:pt x="1543138" y="155285"/>
                  <a:pt x="1652406" y="326375"/>
                </a:cubicBezTo>
                <a:cubicBezTo>
                  <a:pt x="1808415" y="562062"/>
                  <a:pt x="1842599" y="746227"/>
                  <a:pt x="1876138" y="934790"/>
                </a:cubicBezTo>
                <a:cubicBezTo>
                  <a:pt x="1909677" y="1123353"/>
                  <a:pt x="2128443" y="1354051"/>
                  <a:pt x="1853641" y="1457754"/>
                </a:cubicBezTo>
                <a:cubicBezTo>
                  <a:pt x="1604601" y="1551735"/>
                  <a:pt x="851139" y="1796874"/>
                  <a:pt x="569343" y="1852946"/>
                </a:cubicBezTo>
                <a:cubicBezTo>
                  <a:pt x="310551" y="1870198"/>
                  <a:pt x="189781" y="1835693"/>
                  <a:pt x="0" y="1827066"/>
                </a:cubicBezTo>
                <a:cubicBezTo>
                  <a:pt x="63260" y="1657413"/>
                  <a:pt x="31629" y="1505012"/>
                  <a:pt x="215660" y="1326733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1000">
                <a:srgbClr val="92D050">
                  <a:tint val="44500"/>
                  <a:satMod val="160000"/>
                </a:srgbClr>
              </a:gs>
              <a:gs pos="83000">
                <a:srgbClr val="FFFF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Electric Fan Icons - Download Free Vector Icons | Noun Project">
            <a:extLst>
              <a:ext uri="{FF2B5EF4-FFF2-40B4-BE49-F238E27FC236}">
                <a16:creationId xmlns:a16="http://schemas.microsoft.com/office/drawing/2014/main" id="{075E8528-0FAC-4E86-AD7A-3B245462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96" y="4276508"/>
            <a:ext cx="625740" cy="6198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5D86799-60A6-4D7D-BCE1-A16FF2F76E33}"/>
              </a:ext>
            </a:extLst>
          </p:cNvPr>
          <p:cNvSpPr/>
          <p:nvPr/>
        </p:nvSpPr>
        <p:spPr>
          <a:xfrm>
            <a:off x="8244987" y="3535545"/>
            <a:ext cx="1326296" cy="12543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A140063F-B962-47AE-B6AF-04F16E47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685" y="3706292"/>
            <a:ext cx="205530" cy="318731"/>
          </a:xfrm>
          <a:prstGeom prst="rect">
            <a:avLst/>
          </a:prstGeom>
        </p:spPr>
      </p:pic>
      <p:pic>
        <p:nvPicPr>
          <p:cNvPr id="11" name="Picture 10" descr="A picture containing black&#10;&#10;Description automatically generated">
            <a:extLst>
              <a:ext uri="{FF2B5EF4-FFF2-40B4-BE49-F238E27FC236}">
                <a16:creationId xmlns:a16="http://schemas.microsoft.com/office/drawing/2014/main" id="{CA69ABE9-53B9-4424-816A-F8742C5F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941" y="4025023"/>
            <a:ext cx="205530" cy="318731"/>
          </a:xfrm>
          <a:prstGeom prst="rect">
            <a:avLst/>
          </a:prstGeom>
        </p:spPr>
      </p:pic>
      <p:pic>
        <p:nvPicPr>
          <p:cNvPr id="12" name="Picture 11" descr="A picture containing black&#10;&#10;Description automatically generated">
            <a:extLst>
              <a:ext uri="{FF2B5EF4-FFF2-40B4-BE49-F238E27FC236}">
                <a16:creationId xmlns:a16="http://schemas.microsoft.com/office/drawing/2014/main" id="{A004EABB-3CDA-4D12-8812-3E69EC56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60" y="4375561"/>
            <a:ext cx="205530" cy="318731"/>
          </a:xfrm>
          <a:prstGeom prst="rect">
            <a:avLst/>
          </a:prstGeom>
        </p:spPr>
      </p:pic>
      <p:pic>
        <p:nvPicPr>
          <p:cNvPr id="13" name="Picture 12" descr="A picture containing black&#10;&#10;Description automatically generated">
            <a:extLst>
              <a:ext uri="{FF2B5EF4-FFF2-40B4-BE49-F238E27FC236}">
                <a16:creationId xmlns:a16="http://schemas.microsoft.com/office/drawing/2014/main" id="{A82B8C71-3070-41B9-A99B-DADED82C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12" y="4025023"/>
            <a:ext cx="205530" cy="318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952989-057B-496B-95CE-03ED36276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" b="176"/>
          <a:stretch/>
        </p:blipFill>
        <p:spPr>
          <a:xfrm>
            <a:off x="10059403" y="2638844"/>
            <a:ext cx="730134" cy="815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1C8B5-DDEA-45FD-83BA-E508E3243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r="75"/>
          <a:stretch/>
        </p:blipFill>
        <p:spPr>
          <a:xfrm>
            <a:off x="7021782" y="2890976"/>
            <a:ext cx="730134" cy="815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1A4CB78-2BC6-4213-81EC-DE8F73A1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99" y="3829080"/>
            <a:ext cx="3090431" cy="23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57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31D5-8694-4860-9C9B-B5591548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D8E1E-25FF-4DCF-818D-20E5C91FC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3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FD8-C7C7-4A91-BD27-8DADE64B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 speech synthesis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2FC559-6379-435A-8D1D-BD0DA68092DB}"/>
              </a:ext>
            </a:extLst>
          </p:cNvPr>
          <p:cNvSpPr/>
          <p:nvPr/>
        </p:nvSpPr>
        <p:spPr>
          <a:xfrm>
            <a:off x="4847750" y="1959429"/>
            <a:ext cx="2397213" cy="93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Speech synthesis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25127A-99A2-486B-B013-B94FC761474C}"/>
              </a:ext>
            </a:extLst>
          </p:cNvPr>
          <p:cNvCxnSpPr>
            <a:cxnSpLocks/>
          </p:cNvCxnSpPr>
          <p:nvPr/>
        </p:nvCxnSpPr>
        <p:spPr>
          <a:xfrm flipV="1">
            <a:off x="4375159" y="2538146"/>
            <a:ext cx="499682" cy="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A0DCF9-62A6-488C-AEC7-44C879167E4A}"/>
              </a:ext>
            </a:extLst>
          </p:cNvPr>
          <p:cNvCxnSpPr>
            <a:cxnSpLocks/>
          </p:cNvCxnSpPr>
          <p:nvPr/>
        </p:nvCxnSpPr>
        <p:spPr>
          <a:xfrm flipV="1">
            <a:off x="7088373" y="2538146"/>
            <a:ext cx="499682" cy="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433E16-7AB9-4569-B948-3930B8129141}"/>
              </a:ext>
            </a:extLst>
          </p:cNvPr>
          <p:cNvSpPr txBox="1"/>
          <p:nvPr/>
        </p:nvSpPr>
        <p:spPr>
          <a:xfrm>
            <a:off x="3530634" y="2238821"/>
            <a:ext cx="83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Hello</a:t>
            </a:r>
            <a:r>
              <a:rPr lang="en-US" sz="2000" dirty="0"/>
              <a:t>.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F5B6F29-8CD1-40BF-8EB3-FB7B2AA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7695763" y="2313667"/>
            <a:ext cx="1097431" cy="402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CB374-9FFD-433B-8055-BB357CB014E9}"/>
              </a:ext>
            </a:extLst>
          </p:cNvPr>
          <p:cNvSpPr txBox="1"/>
          <p:nvPr/>
        </p:nvSpPr>
        <p:spPr>
          <a:xfrm>
            <a:off x="759644" y="3419544"/>
            <a:ext cx="487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 for people with visual impairment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 for people with voice impairment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Voice-bots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audiobooks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Entertainment – e.g. toys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63FD-480F-4481-A236-D548B451CB10}"/>
              </a:ext>
            </a:extLst>
          </p:cNvPr>
          <p:cNvSpPr txBox="1"/>
          <p:nvPr/>
        </p:nvSpPr>
        <p:spPr>
          <a:xfrm>
            <a:off x="7081363" y="3308607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Mechanical speaking machine (1769)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C8916-83ED-49A3-ADDE-E8E1884B45E1}"/>
              </a:ext>
            </a:extLst>
          </p:cNvPr>
          <p:cNvSpPr txBox="1"/>
          <p:nvPr/>
        </p:nvSpPr>
        <p:spPr>
          <a:xfrm>
            <a:off x="7081363" y="5004169"/>
            <a:ext cx="4986812" cy="38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https://www.youtube.com/watch?v=k_YUB_S6Gpo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290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0F56-4654-45CD-994F-09DBB331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speech synthesis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4B6307-20F3-446F-90B9-1BA267D3A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32" y="2652950"/>
            <a:ext cx="8968135" cy="298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65B79-8975-4BCD-AF40-16A24925B249}"/>
              </a:ext>
            </a:extLst>
          </p:cNvPr>
          <p:cNvSpPr txBox="1"/>
          <p:nvPr/>
        </p:nvSpPr>
        <p:spPr>
          <a:xfrm>
            <a:off x="3047999" y="206328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Mean Opinion Score (MOS)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88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E4FF-9AF7-40F1-BD2B-3C7BD90A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for speech synthesis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23188C-957C-451D-8048-CEDC5124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603602"/>
            <a:ext cx="100012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81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26C-4906-439A-8E4C-1885BEB3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640A8-D3B5-4A0B-9389-CC67E40AC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Auto-regressive model working on raw waveform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4200"/>
                  </a:spcBef>
                </a:pPr>
                <a:r>
                  <a:rPr lang="en-US" sz="2400" dirty="0"/>
                  <a:t>Last layer of the network is </a:t>
                </a:r>
                <a:r>
                  <a:rPr lang="en-US" sz="2400" i="1" dirty="0" err="1"/>
                  <a:t>softmax</a:t>
                </a:r>
                <a:r>
                  <a:rPr lang="en-US" sz="2400" i="1" dirty="0"/>
                  <a:t> </a:t>
                </a:r>
                <a:r>
                  <a:rPr lang="en-US" sz="2400" dirty="0"/>
                  <a:t>over all possible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>
                  <a:spcBef>
                    <a:spcPts val="4200"/>
                  </a:spcBef>
                </a:pPr>
                <a:r>
                  <a:rPr lang="en-US" sz="2400" dirty="0"/>
                  <a:t>Can be additionally conditioned on text or speaker identity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640A8-D3B5-4A0B-9389-CC67E40AC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812" t="-1902" b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8D122-1075-40F9-9A29-FE0A96DBA42D}"/>
                  </a:ext>
                </a:extLst>
              </p:cNvPr>
              <p:cNvSpPr txBox="1"/>
              <p:nvPr/>
            </p:nvSpPr>
            <p:spPr>
              <a:xfrm>
                <a:off x="1861457" y="2333552"/>
                <a:ext cx="8469085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8D122-1075-40F9-9A29-FE0A96DBA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57" y="2333552"/>
                <a:ext cx="8469085" cy="865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AC6B2D-51E0-48D4-846A-70B996AE3C42}"/>
              </a:ext>
            </a:extLst>
          </p:cNvPr>
          <p:cNvSpPr/>
          <p:nvPr/>
        </p:nvSpPr>
        <p:spPr>
          <a:xfrm>
            <a:off x="5007428" y="3429000"/>
            <a:ext cx="1926771" cy="1001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A92F90-04BF-4415-B5D5-444B4841C0B6}"/>
              </a:ext>
            </a:extLst>
          </p:cNvPr>
          <p:cNvCxnSpPr>
            <a:endCxn id="5" idx="1"/>
          </p:cNvCxnSpPr>
          <p:nvPr/>
        </p:nvCxnSpPr>
        <p:spPr>
          <a:xfrm>
            <a:off x="4310743" y="3929743"/>
            <a:ext cx="696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29CF95-B38D-4F73-BA69-5944252180D7}"/>
                  </a:ext>
                </a:extLst>
              </p:cNvPr>
              <p:cNvSpPr txBox="1"/>
              <p:nvPr/>
            </p:nvSpPr>
            <p:spPr>
              <a:xfrm>
                <a:off x="3080657" y="3740081"/>
                <a:ext cx="1273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29CF95-B38D-4F73-BA69-594425218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657" y="3740081"/>
                <a:ext cx="1273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E96905-265B-4352-95BE-EF92819C354F}"/>
              </a:ext>
            </a:extLst>
          </p:cNvPr>
          <p:cNvCxnSpPr/>
          <p:nvPr/>
        </p:nvCxnSpPr>
        <p:spPr>
          <a:xfrm>
            <a:off x="6934199" y="3933825"/>
            <a:ext cx="696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34ACA-1996-43E7-9A63-ED3A853A04AB}"/>
                  </a:ext>
                </a:extLst>
              </p:cNvPr>
              <p:cNvSpPr txBox="1"/>
              <p:nvPr/>
            </p:nvSpPr>
            <p:spPr>
              <a:xfrm>
                <a:off x="7707086" y="3697502"/>
                <a:ext cx="315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34ACA-1996-43E7-9A63-ED3A853A0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86" y="3697502"/>
                <a:ext cx="315685" cy="369332"/>
              </a:xfrm>
              <a:prstGeom prst="rect">
                <a:avLst/>
              </a:prstGeom>
              <a:blipFill>
                <a:blip r:embed="rId5"/>
                <a:stretch>
                  <a:fillRect r="-505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4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DEE4-99AB-483A-8564-7C11ED3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FC4436-B6DA-4236-970F-348A59E0C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75746"/>
            <a:ext cx="11010493" cy="40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466C-C02B-4D6F-B48F-CC3467C0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Wh</a:t>
            </a:r>
            <a:r>
              <a:rPr lang="en-US" dirty="0"/>
              <a:t>at for</a:t>
            </a:r>
            <a:r>
              <a:rPr lang="cs-CZ" dirty="0"/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39EB5-57CD-4B24-AA11-89069F68C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79" y="1378136"/>
            <a:ext cx="2172965" cy="15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9478CEB-B304-4D70-A8F9-34ECD2CE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53" y="1434209"/>
            <a:ext cx="2561137" cy="14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852506-F73E-43B8-AE5A-18219389D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55" y="1516624"/>
            <a:ext cx="2048910" cy="15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52A34-076D-417A-8301-357B24E47E96}"/>
              </a:ext>
            </a:extLst>
          </p:cNvPr>
          <p:cNvSpPr txBox="1"/>
          <p:nvPr/>
        </p:nvSpPr>
        <p:spPr>
          <a:xfrm>
            <a:off x="1285555" y="3132982"/>
            <a:ext cx="204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Virtual assistants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14992-CC4A-47A2-81CB-7A7A1C545FD1}"/>
              </a:ext>
            </a:extLst>
          </p:cNvPr>
          <p:cNvSpPr txBox="1"/>
          <p:nvPr/>
        </p:nvSpPr>
        <p:spPr>
          <a:xfrm>
            <a:off x="4381180" y="3132982"/>
            <a:ext cx="204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Live transcription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01AA1-3BC4-4520-9F77-C486C5D3BCAA}"/>
              </a:ext>
            </a:extLst>
          </p:cNvPr>
          <p:cNvSpPr txBox="1"/>
          <p:nvPr/>
        </p:nvSpPr>
        <p:spPr>
          <a:xfrm>
            <a:off x="7972166" y="3053307"/>
            <a:ext cx="204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Video subtitles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E9E6D4-1DEB-46BD-A4A4-A90231E1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4033354"/>
            <a:ext cx="247768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1C3AC-E70D-49DD-A7BB-14EED2FCBB6B}"/>
              </a:ext>
            </a:extLst>
          </p:cNvPr>
          <p:cNvSpPr txBox="1"/>
          <p:nvPr/>
        </p:nvSpPr>
        <p:spPr>
          <a:xfrm>
            <a:off x="1071166" y="5475648"/>
            <a:ext cx="247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Voice authentication</a:t>
            </a:r>
          </a:p>
        </p:txBody>
      </p:sp>
      <p:pic>
        <p:nvPicPr>
          <p:cNvPr id="1032" name="Picture 8" descr="Who was Professor Stephen Hawking? - BBC Bitesize">
            <a:extLst>
              <a:ext uri="{FF2B5EF4-FFF2-40B4-BE49-F238E27FC236}">
                <a16:creationId xmlns:a16="http://schemas.microsoft.com/office/drawing/2014/main" id="{5B14C5E0-BB88-4F03-BB08-2A6231FA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87" y="3852248"/>
            <a:ext cx="2479547" cy="15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DC5F8-3688-4298-B3A5-739552C8B80A}"/>
              </a:ext>
            </a:extLst>
          </p:cNvPr>
          <p:cNvSpPr txBox="1"/>
          <p:nvPr/>
        </p:nvSpPr>
        <p:spPr>
          <a:xfrm>
            <a:off x="4313187" y="5475648"/>
            <a:ext cx="247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Voice aid devices</a:t>
            </a:r>
          </a:p>
        </p:txBody>
      </p:sp>
      <p:pic>
        <p:nvPicPr>
          <p:cNvPr id="1034" name="Picture 10" descr="Hearing Aids - Coastal Ear Nose &amp; Throat">
            <a:extLst>
              <a:ext uri="{FF2B5EF4-FFF2-40B4-BE49-F238E27FC236}">
                <a16:creationId xmlns:a16="http://schemas.microsoft.com/office/drawing/2014/main" id="{FC0D1383-D68F-420C-AA5E-2134B20D2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9"/>
          <a:stretch/>
        </p:blipFill>
        <p:spPr bwMode="auto">
          <a:xfrm>
            <a:off x="7716053" y="3795016"/>
            <a:ext cx="2561137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0400B2-C4AE-41C5-891B-F149E146CCED}"/>
              </a:ext>
            </a:extLst>
          </p:cNvPr>
          <p:cNvSpPr txBox="1"/>
          <p:nvPr/>
        </p:nvSpPr>
        <p:spPr>
          <a:xfrm>
            <a:off x="7707243" y="5475648"/>
            <a:ext cx="247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Hearing aid devices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4DDF21-98AF-45A6-B0A5-2B5BC9C5D067}"/>
              </a:ext>
            </a:extLst>
          </p:cNvPr>
          <p:cNvSpPr txBox="1"/>
          <p:nvPr/>
        </p:nvSpPr>
        <p:spPr>
          <a:xfrm>
            <a:off x="9406509" y="6099065"/>
            <a:ext cx="507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41705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DEE4-99AB-483A-8564-7C11ED37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architecture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49EC642-69B7-4CDC-84A1-958A37E119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19" y="1858281"/>
            <a:ext cx="8749391" cy="40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3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B1F3-A17B-4AD3-BE53-157FF6C7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 examples</a:t>
            </a:r>
          </a:p>
        </p:txBody>
      </p:sp>
      <p:pic>
        <p:nvPicPr>
          <p:cNvPr id="4" name="wavenet-2">
            <a:hlinkClick r:id="" action="ppaction://media"/>
            <a:extLst>
              <a:ext uri="{FF2B5EF4-FFF2-40B4-BE49-F238E27FC236}">
                <a16:creationId xmlns:a16="http://schemas.microsoft.com/office/drawing/2014/main" id="{8C22A583-244B-4818-BB09-6FE2B437F3A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98885" y="1866543"/>
            <a:ext cx="406400" cy="406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A4F7A-ACF6-46BA-B0E3-4793A8B393DD}"/>
              </a:ext>
            </a:extLst>
          </p:cNvPr>
          <p:cNvSpPr txBox="1"/>
          <p:nvPr/>
        </p:nvSpPr>
        <p:spPr>
          <a:xfrm>
            <a:off x="838200" y="1808133"/>
            <a:ext cx="38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Conditioned on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71A47-B6D1-4AA2-A3FD-EEA432318D5C}"/>
              </a:ext>
            </a:extLst>
          </p:cNvPr>
          <p:cNvSpPr txBox="1"/>
          <p:nvPr/>
        </p:nvSpPr>
        <p:spPr>
          <a:xfrm>
            <a:off x="838200" y="2982328"/>
            <a:ext cx="38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conditioned on text</a:t>
            </a:r>
          </a:p>
        </p:txBody>
      </p:sp>
      <p:pic>
        <p:nvPicPr>
          <p:cNvPr id="7" name="speaker-3">
            <a:hlinkClick r:id="" action="ppaction://media"/>
            <a:extLst>
              <a:ext uri="{FF2B5EF4-FFF2-40B4-BE49-F238E27FC236}">
                <a16:creationId xmlns:a16="http://schemas.microsoft.com/office/drawing/2014/main" id="{307162BE-4788-4A2F-B589-AB153CDD12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42428" y="3040738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9559A-3503-43A5-8A3E-8AC40796DA07}"/>
              </a:ext>
            </a:extLst>
          </p:cNvPr>
          <p:cNvSpPr txBox="1"/>
          <p:nvPr/>
        </p:nvSpPr>
        <p:spPr>
          <a:xfrm>
            <a:off x="838199" y="4245417"/>
            <a:ext cx="584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Conditioning on different speakers</a:t>
            </a:r>
          </a:p>
        </p:txBody>
      </p:sp>
      <p:pic>
        <p:nvPicPr>
          <p:cNvPr id="9" name="speaker-1_avocado">
            <a:hlinkClick r:id="" action="ppaction://media"/>
            <a:extLst>
              <a:ext uri="{FF2B5EF4-FFF2-40B4-BE49-F238E27FC236}">
                <a16:creationId xmlns:a16="http://schemas.microsoft.com/office/drawing/2014/main" id="{125BF632-3EC2-4D83-B363-66832A187D9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683829" y="4303827"/>
            <a:ext cx="406400" cy="406400"/>
          </a:xfrm>
          <a:prstGeom prst="rect">
            <a:avLst/>
          </a:prstGeom>
        </p:spPr>
      </p:pic>
      <p:pic>
        <p:nvPicPr>
          <p:cNvPr id="10" name="speaker-2_avocado">
            <a:hlinkClick r:id="" action="ppaction://media"/>
            <a:extLst>
              <a:ext uri="{FF2B5EF4-FFF2-40B4-BE49-F238E27FC236}">
                <a16:creationId xmlns:a16="http://schemas.microsoft.com/office/drawing/2014/main" id="{F442F88C-792A-4149-BB18-E4331D0D7A8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663543" y="4303827"/>
            <a:ext cx="406400" cy="406400"/>
          </a:xfrm>
          <a:prstGeom prst="rect">
            <a:avLst/>
          </a:prstGeom>
        </p:spPr>
      </p:pic>
      <p:pic>
        <p:nvPicPr>
          <p:cNvPr id="11" name="speaker-3_avocado">
            <a:hlinkClick r:id="" action="ppaction://media"/>
            <a:extLst>
              <a:ext uri="{FF2B5EF4-FFF2-40B4-BE49-F238E27FC236}">
                <a16:creationId xmlns:a16="http://schemas.microsoft.com/office/drawing/2014/main" id="{A2983E29-9D92-4C2F-ACDB-57155081978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43257" y="4303827"/>
            <a:ext cx="4064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0E069B-C7B8-4B97-B0E3-8298E34E88AF}"/>
              </a:ext>
            </a:extLst>
          </p:cNvPr>
          <p:cNvSpPr txBox="1"/>
          <p:nvPr/>
        </p:nvSpPr>
        <p:spPr>
          <a:xfrm>
            <a:off x="838199" y="5457012"/>
            <a:ext cx="584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Generating music</a:t>
            </a:r>
          </a:p>
        </p:txBody>
      </p:sp>
      <p:pic>
        <p:nvPicPr>
          <p:cNvPr id="13" name="music_1">
            <a:hlinkClick r:id="" action="ppaction://media"/>
            <a:extLst>
              <a:ext uri="{FF2B5EF4-FFF2-40B4-BE49-F238E27FC236}">
                <a16:creationId xmlns:a16="http://schemas.microsoft.com/office/drawing/2014/main" id="{65E0154D-58CA-4A72-8164-36FBBA0A0C0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07114" y="5515422"/>
            <a:ext cx="406400" cy="406400"/>
          </a:xfrm>
          <a:prstGeom prst="rect">
            <a:avLst/>
          </a:prstGeom>
        </p:spPr>
      </p:pic>
      <p:pic>
        <p:nvPicPr>
          <p:cNvPr id="14" name="music_2">
            <a:hlinkClick r:id="" action="ppaction://media"/>
            <a:extLst>
              <a:ext uri="{FF2B5EF4-FFF2-40B4-BE49-F238E27FC236}">
                <a16:creationId xmlns:a16="http://schemas.microsoft.com/office/drawing/2014/main" id="{A8C7F1F3-D91E-4469-96E7-FCD312CF476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292271" y="5515422"/>
            <a:ext cx="4064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C3B598-F3CF-4B03-9486-244E64D16678}"/>
              </a:ext>
            </a:extLst>
          </p:cNvPr>
          <p:cNvSpPr txBox="1"/>
          <p:nvPr/>
        </p:nvSpPr>
        <p:spPr>
          <a:xfrm>
            <a:off x="5098142" y="6408484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https://deepmind.com/blog/article/wavenet-generative-model-raw-audio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1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2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2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3EBD-CE10-4952-A479-22920D5D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8D705-157E-43E8-87BB-85EF24671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42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A19-803B-40AD-B1D4-B6F67F9F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conversion</a:t>
            </a:r>
          </a:p>
        </p:txBody>
      </p:sp>
      <p:pic>
        <p:nvPicPr>
          <p:cNvPr id="4" name="vc_source">
            <a:hlinkClick r:id="" action="ppaction://media"/>
            <a:extLst>
              <a:ext uri="{FF2B5EF4-FFF2-40B4-BE49-F238E27FC236}">
                <a16:creationId xmlns:a16="http://schemas.microsoft.com/office/drawing/2014/main" id="{EBBA707B-D7CB-41E4-B8CF-A8D17C73465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71371" y="4014043"/>
            <a:ext cx="406400" cy="406400"/>
          </a:xfrm>
        </p:spPr>
      </p:pic>
      <p:pic>
        <p:nvPicPr>
          <p:cNvPr id="5" name="vc_target">
            <a:hlinkClick r:id="" action="ppaction://media"/>
            <a:extLst>
              <a:ext uri="{FF2B5EF4-FFF2-40B4-BE49-F238E27FC236}">
                <a16:creationId xmlns:a16="http://schemas.microsoft.com/office/drawing/2014/main" id="{3AC0BF89-71BA-4364-8E76-7591164992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49802" y="4017188"/>
            <a:ext cx="406400" cy="406400"/>
          </a:xfrm>
          <a:prstGeom prst="rect">
            <a:avLst/>
          </a:prstGeom>
        </p:spPr>
      </p:pic>
      <p:pic>
        <p:nvPicPr>
          <p:cNvPr id="6" name="vc_converted">
            <a:hlinkClick r:id="" action="ppaction://media"/>
            <a:extLst>
              <a:ext uri="{FF2B5EF4-FFF2-40B4-BE49-F238E27FC236}">
                <a16:creationId xmlns:a16="http://schemas.microsoft.com/office/drawing/2014/main" id="{D2AF9B34-F632-465F-B427-F763BD530E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604828" y="4014043"/>
            <a:ext cx="406400" cy="40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B0056-4F4D-4460-B0AC-3E636A5C674D}"/>
              </a:ext>
            </a:extLst>
          </p:cNvPr>
          <p:cNvSpPr/>
          <p:nvPr/>
        </p:nvSpPr>
        <p:spPr>
          <a:xfrm>
            <a:off x="5325835" y="1956520"/>
            <a:ext cx="1796143" cy="99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Voice conversion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C79B19F-E5FF-440E-87C3-A104B1FBFB8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3641749" y="1691093"/>
            <a:ext cx="884376" cy="324000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79410F03-9086-44F0-98FC-7076AEB2C0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11111" r="73148" b="51667"/>
          <a:stretch/>
        </p:blipFill>
        <p:spPr>
          <a:xfrm>
            <a:off x="2781300" y="1690688"/>
            <a:ext cx="684962" cy="76487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5F14B9D-F734-429D-8A63-D17C011869EA}"/>
              </a:ext>
            </a:extLst>
          </p:cNvPr>
          <p:cNvSpPr/>
          <p:nvPr/>
        </p:nvSpPr>
        <p:spPr>
          <a:xfrm>
            <a:off x="3466262" y="1604762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3FE55-4C3D-49B2-B356-A5694EEC71D4}"/>
              </a:ext>
            </a:extLst>
          </p:cNvPr>
          <p:cNvCxnSpPr/>
          <p:nvPr/>
        </p:nvCxnSpPr>
        <p:spPr>
          <a:xfrm>
            <a:off x="4604657" y="2275114"/>
            <a:ext cx="721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F7349C27-663B-42B2-B759-E5CAF34952C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48192" r="50000" b="14586"/>
          <a:stretch/>
        </p:blipFill>
        <p:spPr>
          <a:xfrm>
            <a:off x="3937838" y="2593709"/>
            <a:ext cx="684962" cy="76487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75A44D-F59B-46BF-8ED9-B0C04E228D34}"/>
              </a:ext>
            </a:extLst>
          </p:cNvPr>
          <p:cNvCxnSpPr/>
          <p:nvPr/>
        </p:nvCxnSpPr>
        <p:spPr>
          <a:xfrm>
            <a:off x="4622765" y="2859541"/>
            <a:ext cx="7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687723-0C05-4917-B8B8-1DDC51E7A647}"/>
              </a:ext>
            </a:extLst>
          </p:cNvPr>
          <p:cNvCxnSpPr/>
          <p:nvPr/>
        </p:nvCxnSpPr>
        <p:spPr>
          <a:xfrm>
            <a:off x="7121978" y="2455561"/>
            <a:ext cx="7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27D1BF76-BB9A-468A-84B3-CC963F09501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48192" r="50000" b="14586"/>
          <a:stretch/>
        </p:blipFill>
        <p:spPr>
          <a:xfrm>
            <a:off x="7932895" y="2220684"/>
            <a:ext cx="684962" cy="76487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6D5709E-BD7D-48C5-82C2-E2F5FB73619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8725704" y="2135599"/>
            <a:ext cx="884376" cy="324000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4F428898-684C-4C1D-ABD5-1D5B2BFF1AE4}"/>
              </a:ext>
            </a:extLst>
          </p:cNvPr>
          <p:cNvSpPr/>
          <p:nvPr/>
        </p:nvSpPr>
        <p:spPr>
          <a:xfrm>
            <a:off x="8550217" y="2049268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3BB8F-BAAC-472F-8795-14CA8B39E9E1}"/>
              </a:ext>
            </a:extLst>
          </p:cNvPr>
          <p:cNvSpPr txBox="1"/>
          <p:nvPr/>
        </p:nvSpPr>
        <p:spPr>
          <a:xfrm>
            <a:off x="2166393" y="4010429"/>
            <a:ext cx="1667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9B937E-7BF4-467A-B05F-60733D19D98F}"/>
              </a:ext>
            </a:extLst>
          </p:cNvPr>
          <p:cNvSpPr txBox="1"/>
          <p:nvPr/>
        </p:nvSpPr>
        <p:spPr>
          <a:xfrm>
            <a:off x="5498646" y="4017188"/>
            <a:ext cx="1667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target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52DDA-D73F-461E-A0A9-7F1E8B6C932D}"/>
              </a:ext>
            </a:extLst>
          </p:cNvPr>
          <p:cNvSpPr txBox="1"/>
          <p:nvPr/>
        </p:nvSpPr>
        <p:spPr>
          <a:xfrm>
            <a:off x="8300919" y="4014043"/>
            <a:ext cx="1667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converted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835046-4619-44DE-B393-0D91E50F9E88}"/>
              </a:ext>
            </a:extLst>
          </p:cNvPr>
          <p:cNvSpPr txBox="1"/>
          <p:nvPr/>
        </p:nvSpPr>
        <p:spPr>
          <a:xfrm>
            <a:off x="734802" y="5901019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Commonly used techniques</a:t>
            </a:r>
          </a:p>
          <a:p>
            <a:r>
              <a:rPr lang="en-US" sz="2000" dirty="0"/>
              <a:t>Auto-encoders, adversarial training, ASR-TTS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29F8A-2C17-42FA-8E88-3987931315D4}"/>
              </a:ext>
            </a:extLst>
          </p:cNvPr>
          <p:cNvSpPr txBox="1"/>
          <p:nvPr/>
        </p:nvSpPr>
        <p:spPr>
          <a:xfrm>
            <a:off x="2596578" y="5221531"/>
            <a:ext cx="7471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http://www.kecl.ntt.co.jp/people/kameoka.hirokazu/Demos/stargan-vc</a:t>
            </a:r>
            <a:r>
              <a:rPr lang="en-US" dirty="0"/>
              <a:t> </a:t>
            </a:r>
          </a:p>
        </p:txBody>
      </p:sp>
      <p:pic>
        <p:nvPicPr>
          <p:cNvPr id="28" name="source2">
            <a:hlinkClick r:id="" action="ppaction://media"/>
            <a:extLst>
              <a:ext uri="{FF2B5EF4-FFF2-40B4-BE49-F238E27FC236}">
                <a16:creationId xmlns:a16="http://schemas.microsoft.com/office/drawing/2014/main" id="{6F6D724D-A393-4CC2-811A-2967366A4D6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71371" y="4554683"/>
            <a:ext cx="406400" cy="406400"/>
          </a:xfrm>
          <a:prstGeom prst="rect">
            <a:avLst/>
          </a:prstGeom>
        </p:spPr>
      </p:pic>
      <p:pic>
        <p:nvPicPr>
          <p:cNvPr id="29" name="target2">
            <a:hlinkClick r:id="" action="ppaction://media"/>
            <a:extLst>
              <a:ext uri="{FF2B5EF4-FFF2-40B4-BE49-F238E27FC236}">
                <a16:creationId xmlns:a16="http://schemas.microsoft.com/office/drawing/2014/main" id="{9B202A56-C2FA-495F-9653-CF3CD17B74C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49802" y="4677746"/>
            <a:ext cx="406400" cy="406400"/>
          </a:xfrm>
          <a:prstGeom prst="rect">
            <a:avLst/>
          </a:prstGeom>
        </p:spPr>
      </p:pic>
      <p:pic>
        <p:nvPicPr>
          <p:cNvPr id="30" name="converted2">
            <a:hlinkClick r:id="" action="ppaction://media"/>
            <a:extLst>
              <a:ext uri="{FF2B5EF4-FFF2-40B4-BE49-F238E27FC236}">
                <a16:creationId xmlns:a16="http://schemas.microsoft.com/office/drawing/2014/main" id="{7D49FD91-DD31-41F7-899D-45991AFAF2C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605246" y="45273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0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70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0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C243-90CF-43A9-923E-CFFCA28D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Speech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0265-C9BA-4F8C-9CE7-0F8BF382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90" y="3127680"/>
            <a:ext cx="10515600" cy="3357563"/>
          </a:xfrm>
        </p:spPr>
        <p:txBody>
          <a:bodyPr>
            <a:noAutofit/>
          </a:bodyPr>
          <a:lstStyle/>
          <a:p>
            <a:r>
              <a:rPr lang="en-US" sz="2400" dirty="0"/>
              <a:t>Compression of audio signals containing speech</a:t>
            </a:r>
          </a:p>
          <a:p>
            <a:r>
              <a:rPr lang="en-US" sz="2400" b="1" dirty="0"/>
              <a:t>Application</a:t>
            </a:r>
            <a:r>
              <a:rPr lang="en-US" sz="2400" dirty="0"/>
              <a:t>: mobile telephony</a:t>
            </a:r>
          </a:p>
          <a:p>
            <a:r>
              <a:rPr lang="en-US" sz="2400" b="1" dirty="0"/>
              <a:t>Can make use of: </a:t>
            </a:r>
            <a:r>
              <a:rPr lang="en-US" sz="2400" dirty="0"/>
              <a:t>Redundancies in speech signal</a:t>
            </a:r>
          </a:p>
          <a:p>
            <a:pPr marL="457200" lvl="1" indent="0">
              <a:buNone/>
            </a:pPr>
            <a:r>
              <a:rPr lang="en-US" dirty="0"/>
              <a:t> 		         Properties of human hearing</a:t>
            </a:r>
          </a:p>
          <a:p>
            <a:r>
              <a:rPr lang="en-US" sz="2400" b="1" dirty="0"/>
              <a:t>Techniques: </a:t>
            </a:r>
            <a:r>
              <a:rPr lang="en-US" sz="2400" dirty="0"/>
              <a:t>Linear prediction</a:t>
            </a:r>
          </a:p>
          <a:p>
            <a:pPr marL="457200" lvl="1" indent="0">
              <a:buNone/>
            </a:pPr>
            <a:r>
              <a:rPr lang="en-US" dirty="0"/>
              <a:t>		Quantization</a:t>
            </a:r>
          </a:p>
          <a:p>
            <a:pPr marL="457200" lvl="1" indent="0">
              <a:buNone/>
            </a:pPr>
            <a:r>
              <a:rPr lang="en-US" dirty="0"/>
              <a:t>		Potential of neural networks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8D2A1-234E-43C7-B9E1-B9E0DA808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1693203" y="1585131"/>
            <a:ext cx="884376" cy="324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4CE0A614-E19C-4999-B332-4A35BF413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11111" r="73148" b="51667"/>
          <a:stretch/>
        </p:blipFill>
        <p:spPr>
          <a:xfrm>
            <a:off x="832754" y="1647725"/>
            <a:ext cx="684962" cy="76487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B961D9F-0C81-4601-A048-8F65AFF78950}"/>
              </a:ext>
            </a:extLst>
          </p:cNvPr>
          <p:cNvSpPr/>
          <p:nvPr/>
        </p:nvSpPr>
        <p:spPr>
          <a:xfrm>
            <a:off x="1517716" y="1498800"/>
            <a:ext cx="1220038" cy="496662"/>
          </a:xfrm>
          <a:prstGeom prst="wedgeEllipseCallout">
            <a:avLst>
              <a:gd name="adj1" fmla="val -53744"/>
              <a:gd name="adj2" fmla="val 337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5AAEF-AB48-4213-9948-A4C9124B46E4}"/>
              </a:ext>
            </a:extLst>
          </p:cNvPr>
          <p:cNvSpPr/>
          <p:nvPr/>
        </p:nvSpPr>
        <p:spPr>
          <a:xfrm>
            <a:off x="3472179" y="1647725"/>
            <a:ext cx="1404257" cy="764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Coding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3989E6-F107-489F-B817-9C2280113F0B}"/>
              </a:ext>
            </a:extLst>
          </p:cNvPr>
          <p:cNvCxnSpPr>
            <a:cxnSpLocks/>
          </p:cNvCxnSpPr>
          <p:nvPr/>
        </p:nvCxnSpPr>
        <p:spPr>
          <a:xfrm flipV="1">
            <a:off x="2859688" y="2030163"/>
            <a:ext cx="612491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9B55EA-868B-4CF2-A0DD-9F0E6399CA80}"/>
              </a:ext>
            </a:extLst>
          </p:cNvPr>
          <p:cNvCxnSpPr>
            <a:cxnSpLocks/>
          </p:cNvCxnSpPr>
          <p:nvPr/>
        </p:nvCxnSpPr>
        <p:spPr>
          <a:xfrm>
            <a:off x="4876436" y="2030162"/>
            <a:ext cx="554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B51A6-A17B-48BC-86EF-0EFF0019581F}"/>
              </a:ext>
            </a:extLst>
          </p:cNvPr>
          <p:cNvSpPr/>
          <p:nvPr/>
        </p:nvSpPr>
        <p:spPr>
          <a:xfrm>
            <a:off x="5610861" y="1711340"/>
            <a:ext cx="195943" cy="637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C19709-9F74-4D17-A938-18500B2EF2CB}"/>
              </a:ext>
            </a:extLst>
          </p:cNvPr>
          <p:cNvSpPr/>
          <p:nvPr/>
        </p:nvSpPr>
        <p:spPr>
          <a:xfrm>
            <a:off x="5888447" y="1711340"/>
            <a:ext cx="195943" cy="637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0A212-59B5-4DC4-BD40-124545B5989E}"/>
              </a:ext>
            </a:extLst>
          </p:cNvPr>
          <p:cNvSpPr/>
          <p:nvPr/>
        </p:nvSpPr>
        <p:spPr>
          <a:xfrm>
            <a:off x="6165671" y="1711340"/>
            <a:ext cx="195943" cy="637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F95B-2D43-4353-945E-85EB0DF66128}"/>
              </a:ext>
            </a:extLst>
          </p:cNvPr>
          <p:cNvSpPr/>
          <p:nvPr/>
        </p:nvSpPr>
        <p:spPr>
          <a:xfrm>
            <a:off x="6830899" y="1711340"/>
            <a:ext cx="195943" cy="637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D6ACF-8593-4AFA-94BD-ACE71AEA50B9}"/>
              </a:ext>
            </a:extLst>
          </p:cNvPr>
          <p:cNvSpPr txBox="1"/>
          <p:nvPr/>
        </p:nvSpPr>
        <p:spPr>
          <a:xfrm>
            <a:off x="6421123" y="184549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A509D0-FF0E-4B7E-A130-E82158F9E8B4}"/>
              </a:ext>
            </a:extLst>
          </p:cNvPr>
          <p:cNvCxnSpPr>
            <a:cxnSpLocks/>
          </p:cNvCxnSpPr>
          <p:nvPr/>
        </p:nvCxnSpPr>
        <p:spPr>
          <a:xfrm flipV="1">
            <a:off x="7106923" y="2021452"/>
            <a:ext cx="1622159" cy="1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681DCE-35FD-4539-9940-969C506EDAB0}"/>
              </a:ext>
            </a:extLst>
          </p:cNvPr>
          <p:cNvSpPr/>
          <p:nvPr/>
        </p:nvSpPr>
        <p:spPr>
          <a:xfrm>
            <a:off x="8729082" y="1647725"/>
            <a:ext cx="1404257" cy="764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132106-66AC-454D-A51C-CB7FE4C46FD8}"/>
              </a:ext>
            </a:extLst>
          </p:cNvPr>
          <p:cNvCxnSpPr>
            <a:cxnSpLocks/>
          </p:cNvCxnSpPr>
          <p:nvPr/>
        </p:nvCxnSpPr>
        <p:spPr>
          <a:xfrm>
            <a:off x="10133339" y="2030162"/>
            <a:ext cx="554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418053-660D-4DB4-9521-E4EB474D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543" r="1211" b="7346"/>
          <a:stretch/>
        </p:blipFill>
        <p:spPr>
          <a:xfrm>
            <a:off x="10827982" y="1868162"/>
            <a:ext cx="884376" cy="32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13972-FAB1-4244-99ED-A2424DAFE1C0}"/>
              </a:ext>
            </a:extLst>
          </p:cNvPr>
          <p:cNvSpPr txBox="1"/>
          <p:nvPr/>
        </p:nvSpPr>
        <p:spPr>
          <a:xfrm>
            <a:off x="7148776" y="1682207"/>
            <a:ext cx="14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</p:spTree>
    <p:extLst>
      <p:ext uri="{BB962C8B-B14F-4D97-AF65-F5344CB8AC3E}">
        <p14:creationId xmlns:p14="http://schemas.microsoft.com/office/powerpoint/2010/main" val="445593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EDAB-C3A5-413D-B13A-3843BAA7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event detection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D8BC58-82AF-4C80-B7FA-0928C3A8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85" y="1560061"/>
            <a:ext cx="5540829" cy="396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A397D-5AA6-4F23-A0C0-528947220D67}"/>
              </a:ext>
            </a:extLst>
          </p:cNvPr>
          <p:cNvSpPr txBox="1"/>
          <p:nvPr/>
        </p:nvSpPr>
        <p:spPr>
          <a:xfrm>
            <a:off x="674914" y="6311900"/>
            <a:ext cx="1202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http://dcase.community/challenge2019/task-sound-event-detection-in-domestic-environments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9CC18-9CC0-4B0E-8B1C-0095EFAF6E3D}"/>
              </a:ext>
            </a:extLst>
          </p:cNvPr>
          <p:cNvSpPr txBox="1"/>
          <p:nvPr/>
        </p:nvSpPr>
        <p:spPr>
          <a:xfrm>
            <a:off x="674914" y="5823857"/>
            <a:ext cx="1011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Techniques: </a:t>
            </a:r>
            <a:r>
              <a:rPr lang="en-US" sz="2000" dirty="0"/>
              <a:t>mostly neural networks, weakly supervised training strategies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52634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4131-3F5D-49F3-A63F-EA2F1DC6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Acoustic </a:t>
            </a:r>
            <a:r>
              <a:rPr lang="en-US"/>
              <a:t>unit discovery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D53F0-B1AE-4319-9F92-E5DE5A71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" t="9111" r="2830" b="62925"/>
          <a:stretch/>
        </p:blipFill>
        <p:spPr>
          <a:xfrm>
            <a:off x="299357" y="1382485"/>
            <a:ext cx="11593286" cy="24291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D7B74-30EC-4931-AB8A-8CAACE89DE25}"/>
              </a:ext>
            </a:extLst>
          </p:cNvPr>
          <p:cNvSpPr txBox="1"/>
          <p:nvPr/>
        </p:nvSpPr>
        <p:spPr>
          <a:xfrm>
            <a:off x="631371" y="4031026"/>
            <a:ext cx="971005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Task</a:t>
            </a:r>
            <a:r>
              <a:rPr lang="en-US" sz="2400" dirty="0"/>
              <a:t>: Discover (phone-like) units from speech signal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Techniques</a:t>
            </a:r>
            <a:r>
              <a:rPr lang="en-US" sz="2400" dirty="0"/>
              <a:t>: hidden Markov models, variational auto-encoders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Applications</a:t>
            </a:r>
            <a:r>
              <a:rPr lang="en-US" sz="2400" dirty="0"/>
              <a:t>: tool for linguists studying new languages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  understanding how humans acquire language</a:t>
            </a:r>
          </a:p>
        </p:txBody>
      </p:sp>
    </p:spTree>
    <p:extLst>
      <p:ext uri="{BB962C8B-B14F-4D97-AF65-F5344CB8AC3E}">
        <p14:creationId xmlns:p14="http://schemas.microsoft.com/office/powerpoint/2010/main" val="334561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E669-0BF7-4516-B247-40980120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Relation to </a:t>
            </a:r>
            <a:r>
              <a:rPr lang="en-US" dirty="0"/>
              <a:t>other</a:t>
            </a:r>
            <a:r>
              <a:rPr lang="cs-CZ" dirty="0"/>
              <a:t> machine learning</a:t>
            </a:r>
            <a:r>
              <a:rPr lang="en-US" dirty="0"/>
              <a:t>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BB891-ED0E-4D2A-92F3-68F1A2B90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special about speech compared to images?</a:t>
            </a:r>
          </a:p>
          <a:p>
            <a:pPr lvl="1"/>
            <a:r>
              <a:rPr lang="en-US" dirty="0"/>
              <a:t>Sequential data</a:t>
            </a:r>
          </a:p>
          <a:p>
            <a:pPr lvl="1"/>
            <a:r>
              <a:rPr lang="en-US" dirty="0"/>
              <a:t>Left-to-right dependency</a:t>
            </a:r>
          </a:p>
          <a:p>
            <a:pPr>
              <a:spcBef>
                <a:spcPts val="2400"/>
              </a:spcBef>
            </a:pPr>
            <a:r>
              <a:rPr lang="en-US" dirty="0"/>
              <a:t>What is special about speech compared to text?</a:t>
            </a:r>
          </a:p>
          <a:p>
            <a:pPr lvl="1"/>
            <a:r>
              <a:rPr lang="en-US" dirty="0"/>
              <a:t>Continuous values</a:t>
            </a:r>
          </a:p>
          <a:p>
            <a:pPr lvl="1"/>
            <a:r>
              <a:rPr lang="en-US" dirty="0"/>
              <a:t>Longer sequences</a:t>
            </a:r>
          </a:p>
        </p:txBody>
      </p:sp>
    </p:spTree>
    <p:extLst>
      <p:ext uri="{BB962C8B-B14F-4D97-AF65-F5344CB8AC3E}">
        <p14:creationId xmlns:p14="http://schemas.microsoft.com/office/powerpoint/2010/main" val="373088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7BC-1A4B-477A-843C-BF53263A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Speech signal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06F48-B232-4DF4-AE32-582F11625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9D5A-2A4D-41F6-A654-12BA82F5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Speech signal: production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7810F-0E6D-4C01-98DD-695EC7E998B9}"/>
              </a:ext>
            </a:extLst>
          </p:cNvPr>
          <p:cNvSpPr txBox="1"/>
          <p:nvPr/>
        </p:nvSpPr>
        <p:spPr>
          <a:xfrm>
            <a:off x="1719513" y="3136612"/>
            <a:ext cx="8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https://www.youtube.com/watch?v=SVKR3ESdAk8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096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9D5A-2A4D-41F6-A654-12BA82F5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Speech signal: production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72A851-A010-45CE-A4F2-27F1162D01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2950" y="1825625"/>
                <a:ext cx="61817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Staged of speech sound production: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Air-stream goes from </a:t>
                </a:r>
                <a:r>
                  <a:rPr lang="en-US" sz="2400" i="1" dirty="0"/>
                  <a:t>lungs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Pass through </a:t>
                </a:r>
                <a:r>
                  <a:rPr lang="en-US" sz="2400" i="1" dirty="0"/>
                  <a:t>vocal folds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Direction into </a:t>
                </a:r>
                <a:r>
                  <a:rPr lang="en-US" sz="2400" i="1" dirty="0"/>
                  <a:t>oral or nasal cavity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Articulation</a:t>
                </a:r>
                <a:r>
                  <a:rPr lang="en-US" sz="2400" b="1" dirty="0"/>
                  <a:t> </a:t>
                </a:r>
                <a:r>
                  <a:rPr lang="en-US" sz="2400" dirty="0"/>
                  <a:t>by </a:t>
                </a:r>
                <a:r>
                  <a:rPr lang="en-US" sz="2400" i="1" dirty="0"/>
                  <a:t>tongue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oral cavity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Activity of vocal folds:</a:t>
                </a:r>
              </a:p>
              <a:p>
                <a:r>
                  <a:rPr lang="en-US" sz="2400" dirty="0"/>
                  <a:t>Vibrating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voiced sounds (vowels, ‘v’, ‘m’, …)</a:t>
                </a:r>
              </a:p>
              <a:p>
                <a:r>
                  <a:rPr lang="en-US" sz="2400" dirty="0"/>
                  <a:t>Still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unvoiced sounds (‘s’, ‘k’, …)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72A851-A010-45CE-A4F2-27F1162D01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950" y="1825625"/>
                <a:ext cx="6181725" cy="4351338"/>
              </a:xfrm>
              <a:blipFill>
                <a:blip r:embed="rId3"/>
                <a:stretch>
                  <a:fillRect l="-157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452D245A-9260-41FF-B769-11712DBF0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709" t="9931" r="22083" b="43055"/>
          <a:stretch/>
        </p:blipFill>
        <p:spPr>
          <a:xfrm>
            <a:off x="6819899" y="1575957"/>
            <a:ext cx="4829176" cy="4850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ED083-58B6-4464-B182-C3984F17FE71}"/>
              </a:ext>
            </a:extLst>
          </p:cNvPr>
          <p:cNvSpPr txBox="1"/>
          <p:nvPr/>
        </p:nvSpPr>
        <p:spPr>
          <a:xfrm>
            <a:off x="348916" y="6226575"/>
            <a:ext cx="601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Also try: </a:t>
            </a:r>
            <a:r>
              <a:rPr lang="en-US" sz="2000" dirty="0">
                <a:hlinkClick r:id="rId6"/>
              </a:rPr>
              <a:t>https://dood.al/pinktrombone</a:t>
            </a:r>
            <a:r>
              <a:rPr lang="en-US" sz="2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C5A4F-F412-44D3-B01F-11197C011A38}"/>
              </a:ext>
            </a:extLst>
          </p:cNvPr>
          <p:cNvSpPr txBox="1"/>
          <p:nvPr/>
        </p:nvSpPr>
        <p:spPr>
          <a:xfrm>
            <a:off x="6632910" y="6268537"/>
            <a:ext cx="555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181817"/>
                </a:solidFill>
                <a:effectLst/>
                <a:latin typeface="noto sans"/>
              </a:rPr>
              <a:t>Giegerich</a:t>
            </a:r>
            <a:r>
              <a:rPr lang="en-US" b="0" i="0" dirty="0">
                <a:solidFill>
                  <a:srgbClr val="181817"/>
                </a:solidFill>
                <a:effectLst/>
                <a:latin typeface="noto sans"/>
              </a:rPr>
              <a:t>, H. (1992). Speech sounds and their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1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31F8-F765-4661-BEB8-EFB38510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Speech signal: hearing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8DCEC-A1D5-4C0B-9D84-3395BE3BF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421" y="1536338"/>
            <a:ext cx="4296528" cy="2566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2C06C-7377-4CB7-A9B3-08A494213A79}"/>
              </a:ext>
            </a:extLst>
          </p:cNvPr>
          <p:cNvSpPr txBox="1"/>
          <p:nvPr/>
        </p:nvSpPr>
        <p:spPr>
          <a:xfrm>
            <a:off x="488407" y="6222814"/>
            <a:ext cx="1146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 Mandel, Dan Ellis: Auditory Perception </a:t>
            </a:r>
            <a:r>
              <a:rPr lang="en-US" dirty="0">
                <a:hlinkClick r:id="rId4"/>
              </a:rPr>
              <a:t>https://www.ee.columbia.edu/~dpwe/e6820/lectures/L04-percep.pdf</a:t>
            </a:r>
            <a:r>
              <a:rPr lang="en-US" dirty="0"/>
              <a:t>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45541-276A-4569-87D8-95DD83164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2582" y="1698690"/>
            <a:ext cx="4539660" cy="2404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DB8357-C5BE-4F80-B8A8-21E5303A1ADA}"/>
              </a:ext>
            </a:extLst>
          </p:cNvPr>
          <p:cNvSpPr txBox="1"/>
          <p:nvPr/>
        </p:nvSpPr>
        <p:spPr>
          <a:xfrm>
            <a:off x="639929" y="4331957"/>
            <a:ext cx="1116530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Outer ear</a:t>
            </a:r>
            <a:r>
              <a:rPr lang="en-US" sz="2400" dirty="0"/>
              <a:t>: sound goes through </a:t>
            </a:r>
            <a:r>
              <a:rPr lang="en-US" sz="2400" i="1" dirty="0"/>
              <a:t>pinna, ear canal </a:t>
            </a:r>
            <a:r>
              <a:rPr lang="en-US" sz="2400" dirty="0"/>
              <a:t>to </a:t>
            </a:r>
            <a:r>
              <a:rPr lang="en-US" sz="2400" i="1" dirty="0"/>
              <a:t>eardrum</a:t>
            </a:r>
            <a:r>
              <a:rPr lang="en-US" sz="2400" dirty="0"/>
              <a:t>, which vibrates</a:t>
            </a:r>
          </a:p>
          <a:p>
            <a:pPr>
              <a:spcBef>
                <a:spcPts val="600"/>
              </a:spcBef>
            </a:pPr>
            <a:r>
              <a:rPr lang="en-US" sz="2400" b="1" dirty="0"/>
              <a:t>Middle ear</a:t>
            </a:r>
            <a:r>
              <a:rPr lang="en-US" sz="2400" dirty="0"/>
              <a:t>: three small bones (</a:t>
            </a:r>
            <a:r>
              <a:rPr lang="en-US" sz="2400" i="1" dirty="0"/>
              <a:t>ossicles</a:t>
            </a:r>
            <a:r>
              <a:rPr lang="en-US" sz="2400" dirty="0"/>
              <a:t>) transfer the vibrations from eardrum to cochlea</a:t>
            </a:r>
          </a:p>
          <a:p>
            <a:pPr>
              <a:spcBef>
                <a:spcPts val="600"/>
              </a:spcBef>
            </a:pPr>
            <a:r>
              <a:rPr lang="en-US" sz="2400" b="1" dirty="0"/>
              <a:t>Inner ear</a:t>
            </a:r>
            <a:r>
              <a:rPr lang="en-US" sz="2400" dirty="0"/>
              <a:t>: </a:t>
            </a:r>
            <a:r>
              <a:rPr lang="en-US" sz="2400" i="1" dirty="0"/>
              <a:t>cochlea</a:t>
            </a:r>
            <a:r>
              <a:rPr lang="en-US" sz="2400" dirty="0"/>
              <a:t> resonates at different places for different frequencies</a:t>
            </a:r>
          </a:p>
          <a:p>
            <a:r>
              <a:rPr lang="en-US" sz="2400" dirty="0"/>
              <a:t>	      </a:t>
            </a:r>
            <a:r>
              <a:rPr lang="en-US" sz="2400" i="1" dirty="0"/>
              <a:t>hair cells</a:t>
            </a:r>
            <a:r>
              <a:rPr lang="en-US" sz="2400" dirty="0"/>
              <a:t> transform vibrations into firings at </a:t>
            </a:r>
            <a:r>
              <a:rPr lang="en-US" sz="2400" i="1" dirty="0"/>
              <a:t>auditory nerves</a:t>
            </a:r>
          </a:p>
        </p:txBody>
      </p:sp>
    </p:spTree>
    <p:extLst>
      <p:ext uri="{BB962C8B-B14F-4D97-AF65-F5344CB8AC3E}">
        <p14:creationId xmlns:p14="http://schemas.microsoft.com/office/powerpoint/2010/main" val="2089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5460</TotalTime>
  <Words>1132</Words>
  <Application>Microsoft Office PowerPoint</Application>
  <PresentationFormat>Widescreen</PresentationFormat>
  <Paragraphs>265</Paragraphs>
  <Slides>46</Slides>
  <Notes>6</Notes>
  <HiddenSlides>0</HiddenSlides>
  <MMClips>30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charter</vt:lpstr>
      <vt:lpstr>noto sans</vt:lpstr>
      <vt:lpstr>Office Theme</vt:lpstr>
      <vt:lpstr>Audio and speech processing</vt:lpstr>
      <vt:lpstr>1. Introduction</vt:lpstr>
      <vt:lpstr>Tasks in audio and speech processing</vt:lpstr>
      <vt:lpstr>What for?</vt:lpstr>
      <vt:lpstr>Relation to other machine learning tasks</vt:lpstr>
      <vt:lpstr>2. Speech signal</vt:lpstr>
      <vt:lpstr>Speech signal: production</vt:lpstr>
      <vt:lpstr>Speech signal: production</vt:lpstr>
      <vt:lpstr>Speech signal: hearing</vt:lpstr>
      <vt:lpstr>Speech signal: hearing</vt:lpstr>
      <vt:lpstr>Speech signal: hearing</vt:lpstr>
      <vt:lpstr>Looking at speech: time/frequency domain</vt:lpstr>
      <vt:lpstr>Looking at speech: time domain</vt:lpstr>
      <vt:lpstr>Looking at speech: frequency domain</vt:lpstr>
      <vt:lpstr>Looking at speech: frequency domain</vt:lpstr>
      <vt:lpstr>Looking at speech: frequency domain</vt:lpstr>
      <vt:lpstr>3. Speech features</vt:lpstr>
      <vt:lpstr>Goal of extracting features</vt:lpstr>
      <vt:lpstr>MFCCs = Mel frequency cepstral coefficients</vt:lpstr>
      <vt:lpstr>4. Speaker verification</vt:lpstr>
      <vt:lpstr>Task in speaker verification</vt:lpstr>
      <vt:lpstr>Neural network-based approach</vt:lpstr>
      <vt:lpstr>Neural network for embedding extraction</vt:lpstr>
      <vt:lpstr>Comparing embeddings</vt:lpstr>
      <vt:lpstr>Evaluation of speaker verification</vt:lpstr>
      <vt:lpstr>Speaker diarization</vt:lpstr>
      <vt:lpstr>Speech enhancement/separation</vt:lpstr>
      <vt:lpstr>Speech enhancement/separation goal</vt:lpstr>
      <vt:lpstr>Neural network-based approaches</vt:lpstr>
      <vt:lpstr>ConvTasnet</vt:lpstr>
      <vt:lpstr>Examples of separated audios</vt:lpstr>
      <vt:lpstr>Audio-visual approaches</vt:lpstr>
      <vt:lpstr>Multi-channel approaches</vt:lpstr>
      <vt:lpstr>Speech synthesis</vt:lpstr>
      <vt:lpstr>Task in speech synthesis</vt:lpstr>
      <vt:lpstr>Evaluation of speech synthesis</vt:lpstr>
      <vt:lpstr>Techniques for speech synthesis</vt:lpstr>
      <vt:lpstr>Wavenet</vt:lpstr>
      <vt:lpstr>Wavenet architecture</vt:lpstr>
      <vt:lpstr>Wavenet architecture</vt:lpstr>
      <vt:lpstr>Wavenet examples</vt:lpstr>
      <vt:lpstr>Other tasks</vt:lpstr>
      <vt:lpstr>Voice conversion</vt:lpstr>
      <vt:lpstr>Speech coding</vt:lpstr>
      <vt:lpstr>Sound event detection</vt:lpstr>
      <vt:lpstr>Acoustic unit discovery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and speech processing</dc:title>
  <dc:creator>Žmolíková Kateřina (143646)</dc:creator>
  <cp:lastModifiedBy>Žmolíková Kateřina (143646)</cp:lastModifiedBy>
  <cp:revision>97</cp:revision>
  <dcterms:created xsi:type="dcterms:W3CDTF">2021-07-10T14:42:02Z</dcterms:created>
  <dcterms:modified xsi:type="dcterms:W3CDTF">2021-07-19T10:41:29Z</dcterms:modified>
</cp:coreProperties>
</file>